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63" r:id="rId5"/>
    <p:sldId id="279" r:id="rId6"/>
    <p:sldId id="261" r:id="rId7"/>
    <p:sldId id="280" r:id="rId8"/>
    <p:sldId id="283" r:id="rId9"/>
    <p:sldId id="282" r:id="rId10"/>
    <p:sldId id="286" r:id="rId11"/>
    <p:sldId id="285" r:id="rId12"/>
    <p:sldId id="284" r:id="rId13"/>
    <p:sldId id="300" r:id="rId14"/>
    <p:sldId id="298" r:id="rId15"/>
    <p:sldId id="297" r:id="rId16"/>
    <p:sldId id="296" r:id="rId17"/>
    <p:sldId id="299" r:id="rId18"/>
    <p:sldId id="281" r:id="rId19"/>
    <p:sldId id="278" r:id="rId20"/>
    <p:sldId id="277" r:id="rId21"/>
    <p:sldId id="276" r:id="rId22"/>
    <p:sldId id="275" r:id="rId23"/>
    <p:sldId id="274" r:id="rId24"/>
    <p:sldId id="273" r:id="rId25"/>
    <p:sldId id="271" r:id="rId26"/>
    <p:sldId id="259" r:id="rId27"/>
    <p:sldId id="260" r:id="rId28"/>
    <p:sldId id="264" r:id="rId29"/>
    <p:sldId id="272" r:id="rId30"/>
    <p:sldId id="262" r:id="rId31"/>
    <p:sldId id="266" r:id="rId32"/>
    <p:sldId id="270" r:id="rId33"/>
    <p:sldId id="295" r:id="rId34"/>
    <p:sldId id="269" r:id="rId35"/>
    <p:sldId id="267" r:id="rId36"/>
    <p:sldId id="268" r:id="rId37"/>
    <p:sldId id="288" r:id="rId38"/>
    <p:sldId id="294" r:id="rId39"/>
    <p:sldId id="293" r:id="rId40"/>
    <p:sldId id="290" r:id="rId41"/>
    <p:sldId id="292" r:id="rId42"/>
    <p:sldId id="291" r:id="rId43"/>
    <p:sldId id="289" r:id="rId44"/>
    <p:sldId id="287" r:id="rId4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28" autoAdjust="0"/>
    <p:restoredTop sz="94660"/>
  </p:normalViewPr>
  <p:slideViewPr>
    <p:cSldViewPr snapToGrid="0">
      <p:cViewPr varScale="1">
        <p:scale>
          <a:sx n="71" d="100"/>
          <a:sy n="71" d="100"/>
        </p:scale>
        <p:origin x="402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C0397-1091-4871-960B-BD4D804AAE0B}" type="datetimeFigureOut">
              <a:rPr lang="en-US" smtClean="0"/>
              <a:t>2/14/2024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F0E88E33-C5BA-44AE-B7F1-71EC26CDE1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0979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C0397-1091-4871-960B-BD4D804AAE0B}" type="datetimeFigureOut">
              <a:rPr lang="en-US" smtClean="0"/>
              <a:t>2/14/2024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F0E88E33-C5BA-44AE-B7F1-71EC26CDE1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6417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C0397-1091-4871-960B-BD4D804AAE0B}" type="datetimeFigureOut">
              <a:rPr lang="en-US" smtClean="0"/>
              <a:t>2/14/2024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F0E88E33-C5BA-44AE-B7F1-71EC26CDE19C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384448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C0397-1091-4871-960B-BD4D804AAE0B}" type="datetimeFigureOut">
              <a:rPr lang="en-US" smtClean="0"/>
              <a:t>2/14/2024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F0E88E33-C5BA-44AE-B7F1-71EC26CDE1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5470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C0397-1091-4871-960B-BD4D804AAE0B}" type="datetimeFigureOut">
              <a:rPr lang="en-US" smtClean="0"/>
              <a:t>2/14/2024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F0E88E33-C5BA-44AE-B7F1-71EC26CDE19C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20165363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C0397-1091-4871-960B-BD4D804AAE0B}" type="datetimeFigureOut">
              <a:rPr lang="en-US" smtClean="0"/>
              <a:t>2/14/2024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F0E88E33-C5BA-44AE-B7F1-71EC26CDE1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529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C0397-1091-4871-960B-BD4D804AAE0B}" type="datetimeFigureOut">
              <a:rPr lang="en-US" smtClean="0"/>
              <a:t>2/14/2024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E88E33-C5BA-44AE-B7F1-71EC26CDE1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46006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C0397-1091-4871-960B-BD4D804AAE0B}" type="datetimeFigureOut">
              <a:rPr lang="en-US" smtClean="0"/>
              <a:t>2/14/2024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E88E33-C5BA-44AE-B7F1-71EC26CDE1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7500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C0397-1091-4871-960B-BD4D804AAE0B}" type="datetimeFigureOut">
              <a:rPr lang="en-US" smtClean="0"/>
              <a:t>2/14/2024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E88E33-C5BA-44AE-B7F1-71EC26CDE1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415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C0397-1091-4871-960B-BD4D804AAE0B}" type="datetimeFigureOut">
              <a:rPr lang="en-US" smtClean="0"/>
              <a:t>2/14/2024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F0E88E33-C5BA-44AE-B7F1-71EC26CDE1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5217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C0397-1091-4871-960B-BD4D804AAE0B}" type="datetimeFigureOut">
              <a:rPr lang="en-US" smtClean="0"/>
              <a:t>2/14/2024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F0E88E33-C5BA-44AE-B7F1-71EC26CDE1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4310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C0397-1091-4871-960B-BD4D804AAE0B}" type="datetimeFigureOut">
              <a:rPr lang="en-US" smtClean="0"/>
              <a:t>2/14/2024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F0E88E33-C5BA-44AE-B7F1-71EC26CDE1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1521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C0397-1091-4871-960B-BD4D804AAE0B}" type="datetimeFigureOut">
              <a:rPr lang="en-US" smtClean="0"/>
              <a:t>2/14/2024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E88E33-C5BA-44AE-B7F1-71EC26CDE1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3345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C0397-1091-4871-960B-BD4D804AAE0B}" type="datetimeFigureOut">
              <a:rPr lang="en-US" smtClean="0"/>
              <a:t>2/14/2024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E88E33-C5BA-44AE-B7F1-71EC26CDE1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9555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C0397-1091-4871-960B-BD4D804AAE0B}" type="datetimeFigureOut">
              <a:rPr lang="en-US" smtClean="0"/>
              <a:t>2/14/2024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E88E33-C5BA-44AE-B7F1-71EC26CDE1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3279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C0397-1091-4871-960B-BD4D804AAE0B}" type="datetimeFigureOut">
              <a:rPr lang="en-US" smtClean="0"/>
              <a:t>2/14/2024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F0E88E33-C5BA-44AE-B7F1-71EC26CDE1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6393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9C0397-1091-4871-960B-BD4D804AAE0B}" type="datetimeFigureOut">
              <a:rPr lang="en-US" smtClean="0"/>
              <a:t>2/14/2024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F0E88E33-C5BA-44AE-B7F1-71EC26CDE1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4822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589CD-4B8E-10EC-67FE-BBA8AA24F2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800350"/>
            <a:ext cx="9144000" cy="2371725"/>
          </a:xfrm>
        </p:spPr>
        <p:txBody>
          <a:bodyPr>
            <a:normAutofit fontScale="90000"/>
          </a:bodyPr>
          <a:lstStyle/>
          <a:p>
            <a:br>
              <a:rPr lang="en-US" b="1" i="0" dirty="0">
                <a:solidFill>
                  <a:srgbClr val="24292E"/>
                </a:solidFill>
                <a:effectLst/>
                <a:latin typeface="-apple-system"/>
              </a:rPr>
            </a:br>
            <a:br>
              <a:rPr lang="en-US" b="1" i="0" dirty="0">
                <a:solidFill>
                  <a:srgbClr val="24292E"/>
                </a:solidFill>
                <a:effectLst/>
                <a:latin typeface="-apple-system"/>
              </a:rPr>
            </a:br>
            <a:br>
              <a:rPr lang="en-US" b="1" i="0" dirty="0">
                <a:solidFill>
                  <a:srgbClr val="24292E"/>
                </a:solidFill>
                <a:effectLst/>
                <a:latin typeface="-apple-system"/>
              </a:rPr>
            </a:br>
            <a:br>
              <a:rPr lang="en-US" b="1" i="0" dirty="0">
                <a:solidFill>
                  <a:srgbClr val="24292E"/>
                </a:solidFill>
                <a:effectLst/>
                <a:latin typeface="-apple-system"/>
              </a:rPr>
            </a:br>
            <a:br>
              <a:rPr lang="en-US" b="1" i="0" dirty="0">
                <a:solidFill>
                  <a:srgbClr val="24292E"/>
                </a:solidFill>
                <a:effectLst/>
                <a:latin typeface="-apple-system"/>
              </a:rPr>
            </a:br>
            <a:br>
              <a:rPr lang="en-US" b="1" i="0" dirty="0">
                <a:solidFill>
                  <a:srgbClr val="24292E"/>
                </a:solidFill>
                <a:effectLst/>
                <a:latin typeface="-apple-system"/>
              </a:rPr>
            </a:br>
            <a:br>
              <a:rPr lang="en-US" b="1" i="0" dirty="0">
                <a:solidFill>
                  <a:srgbClr val="24292E"/>
                </a:solidFill>
                <a:effectLst/>
                <a:latin typeface="-apple-system"/>
              </a:rPr>
            </a:br>
            <a:br>
              <a:rPr lang="en-US" b="1" i="0" dirty="0">
                <a:solidFill>
                  <a:srgbClr val="24292E"/>
                </a:solidFill>
                <a:effectLst/>
                <a:latin typeface="-apple-system"/>
              </a:rPr>
            </a:br>
            <a:r>
              <a:rPr lang="en-US" b="1" i="0" dirty="0">
                <a:solidFill>
                  <a:srgbClr val="24292E"/>
                </a:solidFill>
                <a:effectLst/>
                <a:latin typeface="-apple-system"/>
              </a:rPr>
              <a:t>Task: Above-and-Beyond 3</a:t>
            </a:r>
            <a:br>
              <a:rPr lang="en-US" b="1" i="0" dirty="0">
                <a:solidFill>
                  <a:srgbClr val="24292E"/>
                </a:solidFill>
                <a:effectLst/>
                <a:latin typeface="-apple-system"/>
              </a:rPr>
            </a:b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76577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E9D8C9-98E1-94EA-6A09-545C7039B6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25000-ADF6-BFE6-B8BD-23130CD8F7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774913"/>
            <a:ext cx="9144000" cy="754733"/>
          </a:xfrm>
        </p:spPr>
        <p:txBody>
          <a:bodyPr>
            <a:noAutofit/>
          </a:bodyPr>
          <a:lstStyle/>
          <a:p>
            <a:r>
              <a:rPr kumimoji="0" lang="en-US" sz="4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Active Directory Installation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AA6B46-449C-3776-88BD-40521C33CB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9064" y="1813800"/>
            <a:ext cx="4511431" cy="20270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25B8DF5-F8FB-72E7-650F-7B38F27270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9064" y="4125051"/>
            <a:ext cx="5311600" cy="164606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DB1A842-EF43-BD13-67D4-76CA735DFE11}"/>
              </a:ext>
            </a:extLst>
          </p:cNvPr>
          <p:cNvSpPr txBox="1"/>
          <p:nvPr/>
        </p:nvSpPr>
        <p:spPr>
          <a:xfrm>
            <a:off x="2094271" y="1809571"/>
            <a:ext cx="203527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 the other Options Page and the Paths page leave the default settings and click “Next”.</a:t>
            </a:r>
          </a:p>
        </p:txBody>
      </p:sp>
    </p:spTree>
    <p:extLst>
      <p:ext uri="{BB962C8B-B14F-4D97-AF65-F5344CB8AC3E}">
        <p14:creationId xmlns:p14="http://schemas.microsoft.com/office/powerpoint/2010/main" val="1471406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B96360-0A23-0944-9DE8-4FF5652C6A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9DFC8-B5D8-F2D1-94EE-544E7F2591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774913"/>
            <a:ext cx="9144000" cy="754733"/>
          </a:xfrm>
        </p:spPr>
        <p:txBody>
          <a:bodyPr>
            <a:noAutofit/>
          </a:bodyPr>
          <a:lstStyle/>
          <a:p>
            <a:r>
              <a:rPr kumimoji="0" lang="en-US" sz="4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Active Directory Installation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0CF9F2C-512F-42A4-419B-2E002C46D404}"/>
              </a:ext>
            </a:extLst>
          </p:cNvPr>
          <p:cNvSpPr txBox="1"/>
          <p:nvPr/>
        </p:nvSpPr>
        <p:spPr>
          <a:xfrm>
            <a:off x="1873046" y="2300748"/>
            <a:ext cx="1814052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Review options then click “Next”.</a:t>
            </a:r>
          </a:p>
          <a:p>
            <a:endParaRPr lang="en-US" dirty="0"/>
          </a:p>
          <a:p>
            <a:r>
              <a:rPr lang="en-US" dirty="0"/>
              <a:t>Once Prerequisite Check is completed click “Install”.</a:t>
            </a:r>
          </a:p>
          <a:p>
            <a:endParaRPr lang="en-US" dirty="0"/>
          </a:p>
          <a:p>
            <a:r>
              <a:rPr lang="en-US" dirty="0"/>
              <a:t>The Server will automatically restart.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48CB75E-292D-13FA-BD59-6FEF6014AF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1926" y="2300748"/>
            <a:ext cx="4106473" cy="27579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172411C-1042-DCD7-A323-ADF4FEC698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7097" y="2300748"/>
            <a:ext cx="3818265" cy="2757949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BF1DA2B-BCAD-9696-5454-267CB6D416DD}"/>
              </a:ext>
            </a:extLst>
          </p:cNvPr>
          <p:cNvCxnSpPr>
            <a:cxnSpLocks/>
          </p:cNvCxnSpPr>
          <p:nvPr/>
        </p:nvCxnSpPr>
        <p:spPr>
          <a:xfrm flipH="1">
            <a:off x="11081174" y="4600321"/>
            <a:ext cx="657225" cy="2857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51478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182FBA-8C49-CEB2-31D7-EADD681C5C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83820C-BF39-2810-8539-F6C749DD9C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774913"/>
            <a:ext cx="9144000" cy="754733"/>
          </a:xfrm>
        </p:spPr>
        <p:txBody>
          <a:bodyPr>
            <a:noAutofit/>
          </a:bodyPr>
          <a:lstStyle/>
          <a:p>
            <a:r>
              <a:rPr lang="en-US" sz="48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Gothic" panose="020B0502020202020204"/>
              </a:rPr>
              <a:t>Install Cockpit</a:t>
            </a:r>
            <a:endParaRPr lang="en-US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BC67739-AFB5-8610-4FA6-8F58A2B2B0C5}"/>
              </a:ext>
            </a:extLst>
          </p:cNvPr>
          <p:cNvCxnSpPr>
            <a:cxnSpLocks/>
          </p:cNvCxnSpPr>
          <p:nvPr/>
        </p:nvCxnSpPr>
        <p:spPr>
          <a:xfrm flipH="1">
            <a:off x="10948986" y="637488"/>
            <a:ext cx="657225" cy="2857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895127D2-3C05-BC02-8266-EB5A05897E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0972" y="1657894"/>
            <a:ext cx="6904318" cy="3353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5BED29C-16A6-387E-004A-9CFB679B86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6912" y="2153037"/>
            <a:ext cx="5662151" cy="21337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C20504F-7CE9-E0B5-E685-9697242D4A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2761" y="5651775"/>
            <a:ext cx="6309907" cy="20575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D6B2A73-1E36-DADC-2C76-6D45581673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26696" y="5971809"/>
            <a:ext cx="4198984" cy="18289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4F292AD-07F9-A34F-CFDF-2C51B84244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29774" y="2471929"/>
            <a:ext cx="5639289" cy="20575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4D640AE-16A7-5FE7-C506-60D5EDCFD7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26696" y="2774548"/>
            <a:ext cx="6812870" cy="2469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8827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E2B01A-B2FA-41F4-B3B9-F96E8F9F93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6D4051-1AD0-FE69-925B-5E39F0D69B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774913"/>
            <a:ext cx="9144000" cy="754733"/>
          </a:xfrm>
        </p:spPr>
        <p:txBody>
          <a:bodyPr>
            <a:noAutofit/>
          </a:bodyPr>
          <a:lstStyle/>
          <a:p>
            <a:r>
              <a:rPr lang="en-US" sz="48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Gothic" panose="020B0502020202020204"/>
              </a:rPr>
              <a:t>Install Cockpit</a:t>
            </a:r>
            <a:endParaRPr lang="en-US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A475723-48AE-203A-5C26-307E9DED3696}"/>
              </a:ext>
            </a:extLst>
          </p:cNvPr>
          <p:cNvCxnSpPr>
            <a:cxnSpLocks/>
          </p:cNvCxnSpPr>
          <p:nvPr/>
        </p:nvCxnSpPr>
        <p:spPr>
          <a:xfrm flipH="1">
            <a:off x="10948986" y="637488"/>
            <a:ext cx="657225" cy="2857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67595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E6FD03-D1C2-EAFF-3770-266553DA16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7B85A-E076-2D54-8DD8-6661DE3DB3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774913"/>
            <a:ext cx="9144000" cy="754733"/>
          </a:xfrm>
        </p:spPr>
        <p:txBody>
          <a:bodyPr>
            <a:noAutofit/>
          </a:bodyPr>
          <a:lstStyle/>
          <a:p>
            <a:r>
              <a:rPr lang="en-US" sz="48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Gothic" panose="020B0502020202020204"/>
              </a:rPr>
              <a:t>Install Cockpit</a:t>
            </a:r>
            <a:endParaRPr lang="en-US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4E43590-16BA-EABC-BB64-47E69AF07635}"/>
              </a:ext>
            </a:extLst>
          </p:cNvPr>
          <p:cNvCxnSpPr>
            <a:cxnSpLocks/>
          </p:cNvCxnSpPr>
          <p:nvPr/>
        </p:nvCxnSpPr>
        <p:spPr>
          <a:xfrm flipH="1">
            <a:off x="10948986" y="637488"/>
            <a:ext cx="657225" cy="2857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8AC27652-9DA5-FA6F-54A2-C493D8F7EC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6436" y="1828801"/>
            <a:ext cx="4751396" cy="44162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D87AF13-6898-C565-03F1-6989979259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7231" y="2106411"/>
            <a:ext cx="2354784" cy="1623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3433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9849A7-7D37-1859-7E79-A2F08754A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C51B9E-BA1D-C3C3-CC7E-C25BF30C03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774913"/>
            <a:ext cx="9144000" cy="754733"/>
          </a:xfrm>
        </p:spPr>
        <p:txBody>
          <a:bodyPr>
            <a:noAutofit/>
          </a:bodyPr>
          <a:lstStyle/>
          <a:p>
            <a:r>
              <a:rPr lang="en-US" sz="48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Gothic" panose="020B0502020202020204"/>
              </a:rPr>
              <a:t>Install Cockpit</a:t>
            </a:r>
            <a:endParaRPr lang="en-US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D4AE734-3FB8-526F-DFB3-B1F2FDC751B6}"/>
              </a:ext>
            </a:extLst>
          </p:cNvPr>
          <p:cNvCxnSpPr>
            <a:cxnSpLocks/>
          </p:cNvCxnSpPr>
          <p:nvPr/>
        </p:nvCxnSpPr>
        <p:spPr>
          <a:xfrm flipH="1">
            <a:off x="10948986" y="637488"/>
            <a:ext cx="657225" cy="2857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4E7015FF-E4B3-EAF2-3255-0D630742F3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6615" y="2448229"/>
            <a:ext cx="3767868" cy="38230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E7577FB-FAA2-2F9E-6A20-303B85BD47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4483" y="2448229"/>
            <a:ext cx="4456838" cy="8226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3A94BF1-6B16-D91D-438F-B560431A65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6248" y="3587110"/>
            <a:ext cx="4213307" cy="2251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545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4B183E-322C-C2DE-DDC7-CCB7646B9C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42CE40-6B35-9439-1D33-C42122F332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774913"/>
            <a:ext cx="9144000" cy="754733"/>
          </a:xfrm>
        </p:spPr>
        <p:txBody>
          <a:bodyPr>
            <a:noAutofit/>
          </a:bodyPr>
          <a:lstStyle/>
          <a:p>
            <a:r>
              <a:rPr lang="en-US" sz="48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Gothic" panose="020B0502020202020204"/>
              </a:rPr>
              <a:t>Install Cockpit</a:t>
            </a:r>
            <a:endParaRPr lang="en-US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9082B9C-8265-FFD6-F825-0B106EF62C4D}"/>
              </a:ext>
            </a:extLst>
          </p:cNvPr>
          <p:cNvCxnSpPr>
            <a:cxnSpLocks/>
          </p:cNvCxnSpPr>
          <p:nvPr/>
        </p:nvCxnSpPr>
        <p:spPr>
          <a:xfrm flipH="1">
            <a:off x="10948986" y="637488"/>
            <a:ext cx="657225" cy="2857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A795A823-7A0A-3BEE-B6CE-0639A10987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1378" y="2783541"/>
            <a:ext cx="3752693" cy="26839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CB8AE23-5D44-5A7A-2B43-4C98C35573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4071" y="2783541"/>
            <a:ext cx="5146980" cy="2683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2101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93D0C3-56D2-32A8-E32C-1F849C9DE5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43E76-4B4F-E2B7-3141-8C98A4B1E2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774913"/>
            <a:ext cx="9144000" cy="754733"/>
          </a:xfrm>
        </p:spPr>
        <p:txBody>
          <a:bodyPr>
            <a:noAutofit/>
          </a:bodyPr>
          <a:lstStyle/>
          <a:p>
            <a:r>
              <a:rPr lang="en-US" sz="4800" dirty="0">
                <a:solidFill>
                  <a:prstClr val="black">
                    <a:lumMod val="85000"/>
                    <a:lumOff val="15000"/>
                  </a:prstClr>
                </a:solidFill>
                <a:latin typeface="Century Gothic" panose="020B0502020202020204"/>
              </a:rPr>
              <a:t>Install Cockpit</a:t>
            </a:r>
            <a:endParaRPr lang="en-US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783C131-C146-93B2-B1E9-EDFD2E7DC347}"/>
              </a:ext>
            </a:extLst>
          </p:cNvPr>
          <p:cNvCxnSpPr>
            <a:cxnSpLocks/>
          </p:cNvCxnSpPr>
          <p:nvPr/>
        </p:nvCxnSpPr>
        <p:spPr>
          <a:xfrm flipH="1">
            <a:off x="10948986" y="637488"/>
            <a:ext cx="657225" cy="2857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04156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2011F3-4A78-15AB-3B67-B4F92289A8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4284C3-CCE6-F309-02F8-57EA3C0772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774913"/>
            <a:ext cx="9144000" cy="754733"/>
          </a:xfrm>
        </p:spPr>
        <p:txBody>
          <a:bodyPr>
            <a:noAutofit/>
          </a:bodyPr>
          <a:lstStyle/>
          <a:p>
            <a:r>
              <a:rPr kumimoji="0" lang="en-US" sz="4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Active Directory Installation</a:t>
            </a:r>
            <a:endParaRPr lang="en-US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ED00AEE-5030-4512-651C-3C88F9D057BC}"/>
              </a:ext>
            </a:extLst>
          </p:cNvPr>
          <p:cNvCxnSpPr>
            <a:cxnSpLocks/>
          </p:cNvCxnSpPr>
          <p:nvPr/>
        </p:nvCxnSpPr>
        <p:spPr>
          <a:xfrm flipH="1">
            <a:off x="10948986" y="637488"/>
            <a:ext cx="657225" cy="2857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84535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8A6A88-2134-4F98-2ECA-FA41117B43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EDC8C-2044-64F9-6434-EE14A3285B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23238"/>
            <a:ext cx="9144000" cy="754733"/>
          </a:xfrm>
        </p:spPr>
        <p:txBody>
          <a:bodyPr>
            <a:noAutofit/>
          </a:bodyPr>
          <a:lstStyle/>
          <a:p>
            <a:br>
              <a:rPr lang="en-US" b="1" i="0" dirty="0">
                <a:solidFill>
                  <a:srgbClr val="24292E"/>
                </a:solidFill>
                <a:effectLst/>
                <a:latin typeface="-apple-system"/>
              </a:rPr>
            </a:br>
            <a:br>
              <a:rPr lang="en-US" b="1" i="0" dirty="0">
                <a:solidFill>
                  <a:srgbClr val="24292E"/>
                </a:solidFill>
                <a:effectLst/>
                <a:latin typeface="-apple-system"/>
              </a:rPr>
            </a:br>
            <a:br>
              <a:rPr lang="en-US" b="1" i="0" dirty="0">
                <a:solidFill>
                  <a:srgbClr val="24292E"/>
                </a:solidFill>
                <a:effectLst/>
                <a:latin typeface="-apple-system"/>
              </a:rPr>
            </a:br>
            <a:br>
              <a:rPr lang="en-US" b="1" i="0" dirty="0">
                <a:solidFill>
                  <a:srgbClr val="24292E"/>
                </a:solidFill>
                <a:effectLst/>
                <a:latin typeface="-apple-system"/>
              </a:rPr>
            </a:br>
            <a:br>
              <a:rPr lang="en-US" b="1" i="0" dirty="0">
                <a:solidFill>
                  <a:srgbClr val="24292E"/>
                </a:solidFill>
                <a:effectLst/>
                <a:latin typeface="-apple-system"/>
              </a:rPr>
            </a:br>
            <a:br>
              <a:rPr lang="en-US" b="1" i="0" dirty="0">
                <a:solidFill>
                  <a:srgbClr val="24292E"/>
                </a:solidFill>
                <a:effectLst/>
                <a:latin typeface="-apple-system"/>
              </a:rPr>
            </a:br>
            <a:br>
              <a:rPr lang="en-US" b="1" i="0" dirty="0">
                <a:solidFill>
                  <a:srgbClr val="24292E"/>
                </a:solidFill>
                <a:effectLst/>
                <a:latin typeface="-apple-system"/>
              </a:rPr>
            </a:br>
            <a:br>
              <a:rPr lang="en-US" b="1" i="0" dirty="0">
                <a:solidFill>
                  <a:srgbClr val="24292E"/>
                </a:solidFill>
                <a:effectLst/>
                <a:latin typeface="-apple-system"/>
              </a:rPr>
            </a:br>
            <a:br>
              <a:rPr lang="en-US" b="1" i="0" dirty="0">
                <a:solidFill>
                  <a:srgbClr val="24292E"/>
                </a:solidFill>
                <a:effectLst/>
                <a:latin typeface="-apple-system"/>
              </a:rPr>
            </a:br>
            <a:br>
              <a:rPr lang="en-US" b="1" i="0" dirty="0">
                <a:solidFill>
                  <a:srgbClr val="24292E"/>
                </a:solidFill>
                <a:effectLst/>
                <a:latin typeface="-apple-system"/>
              </a:rPr>
            </a:br>
            <a:br>
              <a:rPr lang="en-US" b="1" i="0" dirty="0">
                <a:solidFill>
                  <a:srgbClr val="24292E"/>
                </a:solidFill>
                <a:effectLst/>
                <a:latin typeface="-apple-system"/>
              </a:rPr>
            </a:br>
            <a:br>
              <a:rPr lang="en-US" b="1" i="0" dirty="0">
                <a:solidFill>
                  <a:srgbClr val="24292E"/>
                </a:solidFill>
                <a:effectLst/>
                <a:latin typeface="-apple-system"/>
              </a:rPr>
            </a:br>
            <a:br>
              <a:rPr lang="en-US" b="1" i="0" dirty="0">
                <a:solidFill>
                  <a:srgbClr val="24292E"/>
                </a:solidFill>
                <a:effectLst/>
                <a:latin typeface="-apple-system"/>
              </a:rPr>
            </a:br>
            <a:br>
              <a:rPr lang="en-US" b="1" i="0" dirty="0">
                <a:solidFill>
                  <a:srgbClr val="24292E"/>
                </a:solidFill>
                <a:effectLst/>
                <a:latin typeface="-apple-system"/>
              </a:rPr>
            </a:br>
            <a:br>
              <a:rPr lang="en-US" b="1" i="0" dirty="0">
                <a:solidFill>
                  <a:srgbClr val="24292E"/>
                </a:solidFill>
                <a:effectLst/>
                <a:latin typeface="-apple-system"/>
              </a:rPr>
            </a:br>
            <a:br>
              <a:rPr lang="en-US" dirty="0"/>
            </a:br>
            <a:endParaRPr lang="en-US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D683CF5-A817-0EF0-1486-19465177D639}"/>
              </a:ext>
            </a:extLst>
          </p:cNvPr>
          <p:cNvCxnSpPr>
            <a:cxnSpLocks/>
          </p:cNvCxnSpPr>
          <p:nvPr/>
        </p:nvCxnSpPr>
        <p:spPr>
          <a:xfrm flipH="1">
            <a:off x="10948986" y="637488"/>
            <a:ext cx="657225" cy="2857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49561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589CD-4B8E-10EC-67FE-BBA8AA24F2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42900"/>
            <a:ext cx="9144000" cy="2371725"/>
          </a:xfrm>
        </p:spPr>
        <p:txBody>
          <a:bodyPr>
            <a:normAutofit fontScale="90000"/>
          </a:bodyPr>
          <a:lstStyle/>
          <a:p>
            <a:br>
              <a:rPr lang="en-US" b="1" i="0" dirty="0">
                <a:solidFill>
                  <a:srgbClr val="24292E"/>
                </a:solidFill>
                <a:effectLst/>
                <a:latin typeface="-apple-system"/>
              </a:rPr>
            </a:br>
            <a:br>
              <a:rPr lang="en-US" b="1" i="0" dirty="0">
                <a:solidFill>
                  <a:srgbClr val="24292E"/>
                </a:solidFill>
                <a:effectLst/>
                <a:latin typeface="-apple-system"/>
              </a:rPr>
            </a:br>
            <a:br>
              <a:rPr lang="en-US" b="1" i="0" dirty="0">
                <a:solidFill>
                  <a:srgbClr val="24292E"/>
                </a:solidFill>
                <a:effectLst/>
                <a:latin typeface="-apple-system"/>
              </a:rPr>
            </a:br>
            <a:br>
              <a:rPr lang="en-US" b="1" i="0" dirty="0">
                <a:solidFill>
                  <a:srgbClr val="24292E"/>
                </a:solidFill>
                <a:effectLst/>
                <a:latin typeface="-apple-system"/>
              </a:rPr>
            </a:br>
            <a:br>
              <a:rPr lang="en-US" b="1" i="0" dirty="0">
                <a:solidFill>
                  <a:srgbClr val="24292E"/>
                </a:solidFill>
                <a:effectLst/>
                <a:latin typeface="-apple-system"/>
              </a:rPr>
            </a:br>
            <a:br>
              <a:rPr lang="en-US" b="1" i="0" dirty="0">
                <a:solidFill>
                  <a:srgbClr val="24292E"/>
                </a:solidFill>
                <a:effectLst/>
                <a:latin typeface="-apple-system"/>
              </a:rPr>
            </a:br>
            <a:br>
              <a:rPr lang="en-US" b="1" i="0" dirty="0">
                <a:solidFill>
                  <a:srgbClr val="24292E"/>
                </a:solidFill>
                <a:effectLst/>
                <a:latin typeface="-apple-system"/>
              </a:rPr>
            </a:br>
            <a:br>
              <a:rPr lang="en-US" b="1" i="0" dirty="0">
                <a:solidFill>
                  <a:srgbClr val="24292E"/>
                </a:solidFill>
                <a:effectLst/>
                <a:latin typeface="-apple-system"/>
              </a:rPr>
            </a:br>
            <a:r>
              <a:rPr lang="en-US" b="1" i="0" dirty="0">
                <a:solidFill>
                  <a:srgbClr val="24292E"/>
                </a:solidFill>
                <a:effectLst/>
                <a:latin typeface="-apple-system"/>
              </a:rPr>
              <a:t>Task: Above-and-Beyond 3</a:t>
            </a:r>
            <a:br>
              <a:rPr lang="en-US" b="1" i="0" dirty="0">
                <a:solidFill>
                  <a:srgbClr val="24292E"/>
                </a:solidFill>
                <a:effectLst/>
                <a:latin typeface="-apple-system"/>
              </a:rPr>
            </a:br>
            <a:br>
              <a:rPr lang="en-US" dirty="0"/>
            </a:b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1499B7D-527C-3F23-6BD6-9418252D43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71438"/>
            <a:ext cx="8686800" cy="671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39831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D12B42-69BF-2095-C6B7-B5F34B66A3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417D7E-B802-6B31-B753-F355C78682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23238"/>
            <a:ext cx="9144000" cy="754733"/>
          </a:xfrm>
        </p:spPr>
        <p:txBody>
          <a:bodyPr>
            <a:noAutofit/>
          </a:bodyPr>
          <a:lstStyle/>
          <a:p>
            <a:br>
              <a:rPr lang="en-US" b="1" i="0" dirty="0">
                <a:solidFill>
                  <a:srgbClr val="24292E"/>
                </a:solidFill>
                <a:effectLst/>
                <a:latin typeface="-apple-system"/>
              </a:rPr>
            </a:br>
            <a:br>
              <a:rPr lang="en-US" b="1" i="0" dirty="0">
                <a:solidFill>
                  <a:srgbClr val="24292E"/>
                </a:solidFill>
                <a:effectLst/>
                <a:latin typeface="-apple-system"/>
              </a:rPr>
            </a:br>
            <a:br>
              <a:rPr lang="en-US" b="1" i="0" dirty="0">
                <a:solidFill>
                  <a:srgbClr val="24292E"/>
                </a:solidFill>
                <a:effectLst/>
                <a:latin typeface="-apple-system"/>
              </a:rPr>
            </a:br>
            <a:br>
              <a:rPr lang="en-US" b="1" i="0" dirty="0">
                <a:solidFill>
                  <a:srgbClr val="24292E"/>
                </a:solidFill>
                <a:effectLst/>
                <a:latin typeface="-apple-system"/>
              </a:rPr>
            </a:br>
            <a:br>
              <a:rPr lang="en-US" b="1" i="0" dirty="0">
                <a:solidFill>
                  <a:srgbClr val="24292E"/>
                </a:solidFill>
                <a:effectLst/>
                <a:latin typeface="-apple-system"/>
              </a:rPr>
            </a:br>
            <a:br>
              <a:rPr lang="en-US" b="1" i="0" dirty="0">
                <a:solidFill>
                  <a:srgbClr val="24292E"/>
                </a:solidFill>
                <a:effectLst/>
                <a:latin typeface="-apple-system"/>
              </a:rPr>
            </a:br>
            <a:br>
              <a:rPr lang="en-US" b="1" i="0" dirty="0">
                <a:solidFill>
                  <a:srgbClr val="24292E"/>
                </a:solidFill>
                <a:effectLst/>
                <a:latin typeface="-apple-system"/>
              </a:rPr>
            </a:br>
            <a:br>
              <a:rPr lang="en-US" b="1" i="0" dirty="0">
                <a:solidFill>
                  <a:srgbClr val="24292E"/>
                </a:solidFill>
                <a:effectLst/>
                <a:latin typeface="-apple-system"/>
              </a:rPr>
            </a:br>
            <a:br>
              <a:rPr lang="en-US" b="1" i="0" dirty="0">
                <a:solidFill>
                  <a:srgbClr val="24292E"/>
                </a:solidFill>
                <a:effectLst/>
                <a:latin typeface="-apple-system"/>
              </a:rPr>
            </a:br>
            <a:br>
              <a:rPr lang="en-US" b="1" i="0" dirty="0">
                <a:solidFill>
                  <a:srgbClr val="24292E"/>
                </a:solidFill>
                <a:effectLst/>
                <a:latin typeface="-apple-system"/>
              </a:rPr>
            </a:br>
            <a:br>
              <a:rPr lang="en-US" b="1" i="0" dirty="0">
                <a:solidFill>
                  <a:srgbClr val="24292E"/>
                </a:solidFill>
                <a:effectLst/>
                <a:latin typeface="-apple-system"/>
              </a:rPr>
            </a:br>
            <a:br>
              <a:rPr lang="en-US" b="1" i="0" dirty="0">
                <a:solidFill>
                  <a:srgbClr val="24292E"/>
                </a:solidFill>
                <a:effectLst/>
                <a:latin typeface="-apple-system"/>
              </a:rPr>
            </a:br>
            <a:br>
              <a:rPr lang="en-US" b="1" i="0" dirty="0">
                <a:solidFill>
                  <a:srgbClr val="24292E"/>
                </a:solidFill>
                <a:effectLst/>
                <a:latin typeface="-apple-system"/>
              </a:rPr>
            </a:br>
            <a:br>
              <a:rPr lang="en-US" b="1" i="0" dirty="0">
                <a:solidFill>
                  <a:srgbClr val="24292E"/>
                </a:solidFill>
                <a:effectLst/>
                <a:latin typeface="-apple-system"/>
              </a:rPr>
            </a:br>
            <a:br>
              <a:rPr lang="en-US" b="1" i="0" dirty="0">
                <a:solidFill>
                  <a:srgbClr val="24292E"/>
                </a:solidFill>
                <a:effectLst/>
                <a:latin typeface="-apple-system"/>
              </a:rPr>
            </a:br>
            <a:br>
              <a:rPr lang="en-US" dirty="0"/>
            </a:br>
            <a:endParaRPr lang="en-US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C6BBB8A-7908-7CB2-656D-EA5ECBCF2BEE}"/>
              </a:ext>
            </a:extLst>
          </p:cNvPr>
          <p:cNvCxnSpPr>
            <a:cxnSpLocks/>
          </p:cNvCxnSpPr>
          <p:nvPr/>
        </p:nvCxnSpPr>
        <p:spPr>
          <a:xfrm flipH="1">
            <a:off x="10948986" y="637488"/>
            <a:ext cx="657225" cy="2857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41111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17457C-3409-96AA-F00D-DD9DE53488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C32C0-7746-1EE3-2B57-C051F9B1CB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23238"/>
            <a:ext cx="9144000" cy="754733"/>
          </a:xfrm>
        </p:spPr>
        <p:txBody>
          <a:bodyPr>
            <a:noAutofit/>
          </a:bodyPr>
          <a:lstStyle/>
          <a:p>
            <a:br>
              <a:rPr lang="en-US" b="1" i="0" dirty="0">
                <a:solidFill>
                  <a:srgbClr val="24292E"/>
                </a:solidFill>
                <a:effectLst/>
                <a:latin typeface="-apple-system"/>
              </a:rPr>
            </a:br>
            <a:br>
              <a:rPr lang="en-US" b="1" i="0" dirty="0">
                <a:solidFill>
                  <a:srgbClr val="24292E"/>
                </a:solidFill>
                <a:effectLst/>
                <a:latin typeface="-apple-system"/>
              </a:rPr>
            </a:br>
            <a:br>
              <a:rPr lang="en-US" b="1" i="0" dirty="0">
                <a:solidFill>
                  <a:srgbClr val="24292E"/>
                </a:solidFill>
                <a:effectLst/>
                <a:latin typeface="-apple-system"/>
              </a:rPr>
            </a:br>
            <a:br>
              <a:rPr lang="en-US" b="1" i="0" dirty="0">
                <a:solidFill>
                  <a:srgbClr val="24292E"/>
                </a:solidFill>
                <a:effectLst/>
                <a:latin typeface="-apple-system"/>
              </a:rPr>
            </a:br>
            <a:br>
              <a:rPr lang="en-US" b="1" i="0" dirty="0">
                <a:solidFill>
                  <a:srgbClr val="24292E"/>
                </a:solidFill>
                <a:effectLst/>
                <a:latin typeface="-apple-system"/>
              </a:rPr>
            </a:br>
            <a:br>
              <a:rPr lang="en-US" b="1" i="0" dirty="0">
                <a:solidFill>
                  <a:srgbClr val="24292E"/>
                </a:solidFill>
                <a:effectLst/>
                <a:latin typeface="-apple-system"/>
              </a:rPr>
            </a:br>
            <a:br>
              <a:rPr lang="en-US" b="1" i="0" dirty="0">
                <a:solidFill>
                  <a:srgbClr val="24292E"/>
                </a:solidFill>
                <a:effectLst/>
                <a:latin typeface="-apple-system"/>
              </a:rPr>
            </a:br>
            <a:br>
              <a:rPr lang="en-US" b="1" i="0" dirty="0">
                <a:solidFill>
                  <a:srgbClr val="24292E"/>
                </a:solidFill>
                <a:effectLst/>
                <a:latin typeface="-apple-system"/>
              </a:rPr>
            </a:br>
            <a:br>
              <a:rPr lang="en-US" b="1" i="0" dirty="0">
                <a:solidFill>
                  <a:srgbClr val="24292E"/>
                </a:solidFill>
                <a:effectLst/>
                <a:latin typeface="-apple-system"/>
              </a:rPr>
            </a:br>
            <a:br>
              <a:rPr lang="en-US" b="1" i="0" dirty="0">
                <a:solidFill>
                  <a:srgbClr val="24292E"/>
                </a:solidFill>
                <a:effectLst/>
                <a:latin typeface="-apple-system"/>
              </a:rPr>
            </a:br>
            <a:br>
              <a:rPr lang="en-US" b="1" i="0" dirty="0">
                <a:solidFill>
                  <a:srgbClr val="24292E"/>
                </a:solidFill>
                <a:effectLst/>
                <a:latin typeface="-apple-system"/>
              </a:rPr>
            </a:br>
            <a:br>
              <a:rPr lang="en-US" b="1" i="0" dirty="0">
                <a:solidFill>
                  <a:srgbClr val="24292E"/>
                </a:solidFill>
                <a:effectLst/>
                <a:latin typeface="-apple-system"/>
              </a:rPr>
            </a:br>
            <a:br>
              <a:rPr lang="en-US" b="1" i="0" dirty="0">
                <a:solidFill>
                  <a:srgbClr val="24292E"/>
                </a:solidFill>
                <a:effectLst/>
                <a:latin typeface="-apple-system"/>
              </a:rPr>
            </a:br>
            <a:br>
              <a:rPr lang="en-US" b="1" i="0" dirty="0">
                <a:solidFill>
                  <a:srgbClr val="24292E"/>
                </a:solidFill>
                <a:effectLst/>
                <a:latin typeface="-apple-system"/>
              </a:rPr>
            </a:br>
            <a:br>
              <a:rPr lang="en-US" b="1" i="0" dirty="0">
                <a:solidFill>
                  <a:srgbClr val="24292E"/>
                </a:solidFill>
                <a:effectLst/>
                <a:latin typeface="-apple-system"/>
              </a:rPr>
            </a:br>
            <a:br>
              <a:rPr lang="en-US" dirty="0"/>
            </a:br>
            <a:endParaRPr lang="en-US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4507554-9369-82FA-C0D2-1EECCCD8161D}"/>
              </a:ext>
            </a:extLst>
          </p:cNvPr>
          <p:cNvCxnSpPr>
            <a:cxnSpLocks/>
          </p:cNvCxnSpPr>
          <p:nvPr/>
        </p:nvCxnSpPr>
        <p:spPr>
          <a:xfrm flipH="1">
            <a:off x="10948986" y="637488"/>
            <a:ext cx="657225" cy="2857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97777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F04ABF-A6D1-440C-098C-6DFF45D95B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2CC4B2-90E5-CE6C-E458-347A37F541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23238"/>
            <a:ext cx="9144000" cy="754733"/>
          </a:xfrm>
        </p:spPr>
        <p:txBody>
          <a:bodyPr>
            <a:noAutofit/>
          </a:bodyPr>
          <a:lstStyle/>
          <a:p>
            <a:br>
              <a:rPr lang="en-US" b="1" i="0" dirty="0">
                <a:solidFill>
                  <a:srgbClr val="24292E"/>
                </a:solidFill>
                <a:effectLst/>
                <a:latin typeface="-apple-system"/>
              </a:rPr>
            </a:br>
            <a:br>
              <a:rPr lang="en-US" b="1" i="0" dirty="0">
                <a:solidFill>
                  <a:srgbClr val="24292E"/>
                </a:solidFill>
                <a:effectLst/>
                <a:latin typeface="-apple-system"/>
              </a:rPr>
            </a:br>
            <a:br>
              <a:rPr lang="en-US" b="1" i="0" dirty="0">
                <a:solidFill>
                  <a:srgbClr val="24292E"/>
                </a:solidFill>
                <a:effectLst/>
                <a:latin typeface="-apple-system"/>
              </a:rPr>
            </a:br>
            <a:br>
              <a:rPr lang="en-US" b="1" i="0" dirty="0">
                <a:solidFill>
                  <a:srgbClr val="24292E"/>
                </a:solidFill>
                <a:effectLst/>
                <a:latin typeface="-apple-system"/>
              </a:rPr>
            </a:br>
            <a:br>
              <a:rPr lang="en-US" b="1" i="0" dirty="0">
                <a:solidFill>
                  <a:srgbClr val="24292E"/>
                </a:solidFill>
                <a:effectLst/>
                <a:latin typeface="-apple-system"/>
              </a:rPr>
            </a:br>
            <a:br>
              <a:rPr lang="en-US" b="1" i="0" dirty="0">
                <a:solidFill>
                  <a:srgbClr val="24292E"/>
                </a:solidFill>
                <a:effectLst/>
                <a:latin typeface="-apple-system"/>
              </a:rPr>
            </a:br>
            <a:br>
              <a:rPr lang="en-US" b="1" i="0" dirty="0">
                <a:solidFill>
                  <a:srgbClr val="24292E"/>
                </a:solidFill>
                <a:effectLst/>
                <a:latin typeface="-apple-system"/>
              </a:rPr>
            </a:br>
            <a:br>
              <a:rPr lang="en-US" b="1" i="0" dirty="0">
                <a:solidFill>
                  <a:srgbClr val="24292E"/>
                </a:solidFill>
                <a:effectLst/>
                <a:latin typeface="-apple-system"/>
              </a:rPr>
            </a:br>
            <a:br>
              <a:rPr lang="en-US" b="1" i="0" dirty="0">
                <a:solidFill>
                  <a:srgbClr val="24292E"/>
                </a:solidFill>
                <a:effectLst/>
                <a:latin typeface="-apple-system"/>
              </a:rPr>
            </a:br>
            <a:br>
              <a:rPr lang="en-US" b="1" i="0" dirty="0">
                <a:solidFill>
                  <a:srgbClr val="24292E"/>
                </a:solidFill>
                <a:effectLst/>
                <a:latin typeface="-apple-system"/>
              </a:rPr>
            </a:br>
            <a:br>
              <a:rPr lang="en-US" b="1" i="0" dirty="0">
                <a:solidFill>
                  <a:srgbClr val="24292E"/>
                </a:solidFill>
                <a:effectLst/>
                <a:latin typeface="-apple-system"/>
              </a:rPr>
            </a:br>
            <a:br>
              <a:rPr lang="en-US" b="1" i="0" dirty="0">
                <a:solidFill>
                  <a:srgbClr val="24292E"/>
                </a:solidFill>
                <a:effectLst/>
                <a:latin typeface="-apple-system"/>
              </a:rPr>
            </a:br>
            <a:br>
              <a:rPr lang="en-US" b="1" i="0" dirty="0">
                <a:solidFill>
                  <a:srgbClr val="24292E"/>
                </a:solidFill>
                <a:effectLst/>
                <a:latin typeface="-apple-system"/>
              </a:rPr>
            </a:br>
            <a:br>
              <a:rPr lang="en-US" b="1" i="0" dirty="0">
                <a:solidFill>
                  <a:srgbClr val="24292E"/>
                </a:solidFill>
                <a:effectLst/>
                <a:latin typeface="-apple-system"/>
              </a:rPr>
            </a:br>
            <a:br>
              <a:rPr lang="en-US" b="1" i="0" dirty="0">
                <a:solidFill>
                  <a:srgbClr val="24292E"/>
                </a:solidFill>
                <a:effectLst/>
                <a:latin typeface="-apple-system"/>
              </a:rPr>
            </a:br>
            <a:br>
              <a:rPr lang="en-US" dirty="0"/>
            </a:br>
            <a:endParaRPr lang="en-US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92CA45B-8E1E-DB9C-84C2-5E575C5AFEF2}"/>
              </a:ext>
            </a:extLst>
          </p:cNvPr>
          <p:cNvCxnSpPr>
            <a:cxnSpLocks/>
          </p:cNvCxnSpPr>
          <p:nvPr/>
        </p:nvCxnSpPr>
        <p:spPr>
          <a:xfrm flipH="1">
            <a:off x="10948986" y="637488"/>
            <a:ext cx="657225" cy="2857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12694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053B11-B098-FB52-CA4E-8A7A0642AD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2733A4-5947-D60D-EE14-3191F95F34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23238"/>
            <a:ext cx="9144000" cy="754733"/>
          </a:xfrm>
        </p:spPr>
        <p:txBody>
          <a:bodyPr>
            <a:noAutofit/>
          </a:bodyPr>
          <a:lstStyle/>
          <a:p>
            <a:br>
              <a:rPr lang="en-US" b="1" i="0" dirty="0">
                <a:solidFill>
                  <a:srgbClr val="24292E"/>
                </a:solidFill>
                <a:effectLst/>
                <a:latin typeface="-apple-system"/>
              </a:rPr>
            </a:br>
            <a:br>
              <a:rPr lang="en-US" b="1" i="0" dirty="0">
                <a:solidFill>
                  <a:srgbClr val="24292E"/>
                </a:solidFill>
                <a:effectLst/>
                <a:latin typeface="-apple-system"/>
              </a:rPr>
            </a:br>
            <a:br>
              <a:rPr lang="en-US" b="1" i="0" dirty="0">
                <a:solidFill>
                  <a:srgbClr val="24292E"/>
                </a:solidFill>
                <a:effectLst/>
                <a:latin typeface="-apple-system"/>
              </a:rPr>
            </a:br>
            <a:br>
              <a:rPr lang="en-US" b="1" i="0" dirty="0">
                <a:solidFill>
                  <a:srgbClr val="24292E"/>
                </a:solidFill>
                <a:effectLst/>
                <a:latin typeface="-apple-system"/>
              </a:rPr>
            </a:br>
            <a:br>
              <a:rPr lang="en-US" b="1" i="0" dirty="0">
                <a:solidFill>
                  <a:srgbClr val="24292E"/>
                </a:solidFill>
                <a:effectLst/>
                <a:latin typeface="-apple-system"/>
              </a:rPr>
            </a:br>
            <a:br>
              <a:rPr lang="en-US" b="1" i="0" dirty="0">
                <a:solidFill>
                  <a:srgbClr val="24292E"/>
                </a:solidFill>
                <a:effectLst/>
                <a:latin typeface="-apple-system"/>
              </a:rPr>
            </a:br>
            <a:br>
              <a:rPr lang="en-US" b="1" i="0" dirty="0">
                <a:solidFill>
                  <a:srgbClr val="24292E"/>
                </a:solidFill>
                <a:effectLst/>
                <a:latin typeface="-apple-system"/>
              </a:rPr>
            </a:br>
            <a:br>
              <a:rPr lang="en-US" b="1" i="0" dirty="0">
                <a:solidFill>
                  <a:srgbClr val="24292E"/>
                </a:solidFill>
                <a:effectLst/>
                <a:latin typeface="-apple-system"/>
              </a:rPr>
            </a:br>
            <a:br>
              <a:rPr lang="en-US" b="1" i="0" dirty="0">
                <a:solidFill>
                  <a:srgbClr val="24292E"/>
                </a:solidFill>
                <a:effectLst/>
                <a:latin typeface="-apple-system"/>
              </a:rPr>
            </a:br>
            <a:br>
              <a:rPr lang="en-US" b="1" i="0" dirty="0">
                <a:solidFill>
                  <a:srgbClr val="24292E"/>
                </a:solidFill>
                <a:effectLst/>
                <a:latin typeface="-apple-system"/>
              </a:rPr>
            </a:br>
            <a:br>
              <a:rPr lang="en-US" b="1" i="0" dirty="0">
                <a:solidFill>
                  <a:srgbClr val="24292E"/>
                </a:solidFill>
                <a:effectLst/>
                <a:latin typeface="-apple-system"/>
              </a:rPr>
            </a:br>
            <a:br>
              <a:rPr lang="en-US" b="1" i="0" dirty="0">
                <a:solidFill>
                  <a:srgbClr val="24292E"/>
                </a:solidFill>
                <a:effectLst/>
                <a:latin typeface="-apple-system"/>
              </a:rPr>
            </a:br>
            <a:br>
              <a:rPr lang="en-US" b="1" i="0" dirty="0">
                <a:solidFill>
                  <a:srgbClr val="24292E"/>
                </a:solidFill>
                <a:effectLst/>
                <a:latin typeface="-apple-system"/>
              </a:rPr>
            </a:br>
            <a:br>
              <a:rPr lang="en-US" b="1" i="0" dirty="0">
                <a:solidFill>
                  <a:srgbClr val="24292E"/>
                </a:solidFill>
                <a:effectLst/>
                <a:latin typeface="-apple-system"/>
              </a:rPr>
            </a:br>
            <a:br>
              <a:rPr lang="en-US" b="1" i="0" dirty="0">
                <a:solidFill>
                  <a:srgbClr val="24292E"/>
                </a:solidFill>
                <a:effectLst/>
                <a:latin typeface="-apple-system"/>
              </a:rPr>
            </a:br>
            <a:br>
              <a:rPr lang="en-US" dirty="0"/>
            </a:br>
            <a:endParaRPr lang="en-US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E40B923-B261-5CBE-AEBA-31C2C42D4CA4}"/>
              </a:ext>
            </a:extLst>
          </p:cNvPr>
          <p:cNvCxnSpPr>
            <a:cxnSpLocks/>
          </p:cNvCxnSpPr>
          <p:nvPr/>
        </p:nvCxnSpPr>
        <p:spPr>
          <a:xfrm flipH="1">
            <a:off x="10948986" y="637488"/>
            <a:ext cx="657225" cy="2857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119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B4EA31-F148-684E-06F9-BF6FC24B61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752F53-075B-5098-C424-1869318A67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23238"/>
            <a:ext cx="9144000" cy="754733"/>
          </a:xfrm>
        </p:spPr>
        <p:txBody>
          <a:bodyPr>
            <a:noAutofit/>
          </a:bodyPr>
          <a:lstStyle/>
          <a:p>
            <a:br>
              <a:rPr lang="en-US" b="1" i="0" dirty="0">
                <a:solidFill>
                  <a:srgbClr val="24292E"/>
                </a:solidFill>
                <a:effectLst/>
                <a:latin typeface="-apple-system"/>
              </a:rPr>
            </a:br>
            <a:br>
              <a:rPr lang="en-US" b="1" i="0" dirty="0">
                <a:solidFill>
                  <a:srgbClr val="24292E"/>
                </a:solidFill>
                <a:effectLst/>
                <a:latin typeface="-apple-system"/>
              </a:rPr>
            </a:br>
            <a:br>
              <a:rPr lang="en-US" b="1" i="0" dirty="0">
                <a:solidFill>
                  <a:srgbClr val="24292E"/>
                </a:solidFill>
                <a:effectLst/>
                <a:latin typeface="-apple-system"/>
              </a:rPr>
            </a:br>
            <a:br>
              <a:rPr lang="en-US" b="1" i="0" dirty="0">
                <a:solidFill>
                  <a:srgbClr val="24292E"/>
                </a:solidFill>
                <a:effectLst/>
                <a:latin typeface="-apple-system"/>
              </a:rPr>
            </a:br>
            <a:br>
              <a:rPr lang="en-US" b="1" i="0" dirty="0">
                <a:solidFill>
                  <a:srgbClr val="24292E"/>
                </a:solidFill>
                <a:effectLst/>
                <a:latin typeface="-apple-system"/>
              </a:rPr>
            </a:br>
            <a:br>
              <a:rPr lang="en-US" b="1" i="0" dirty="0">
                <a:solidFill>
                  <a:srgbClr val="24292E"/>
                </a:solidFill>
                <a:effectLst/>
                <a:latin typeface="-apple-system"/>
              </a:rPr>
            </a:br>
            <a:br>
              <a:rPr lang="en-US" b="1" i="0" dirty="0">
                <a:solidFill>
                  <a:srgbClr val="24292E"/>
                </a:solidFill>
                <a:effectLst/>
                <a:latin typeface="-apple-system"/>
              </a:rPr>
            </a:br>
            <a:br>
              <a:rPr lang="en-US" b="1" i="0" dirty="0">
                <a:solidFill>
                  <a:srgbClr val="24292E"/>
                </a:solidFill>
                <a:effectLst/>
                <a:latin typeface="-apple-system"/>
              </a:rPr>
            </a:br>
            <a:br>
              <a:rPr lang="en-US" b="1" i="0" dirty="0">
                <a:solidFill>
                  <a:srgbClr val="24292E"/>
                </a:solidFill>
                <a:effectLst/>
                <a:latin typeface="-apple-system"/>
              </a:rPr>
            </a:br>
            <a:br>
              <a:rPr lang="en-US" b="1" i="0" dirty="0">
                <a:solidFill>
                  <a:srgbClr val="24292E"/>
                </a:solidFill>
                <a:effectLst/>
                <a:latin typeface="-apple-system"/>
              </a:rPr>
            </a:br>
            <a:br>
              <a:rPr lang="en-US" b="1" i="0" dirty="0">
                <a:solidFill>
                  <a:srgbClr val="24292E"/>
                </a:solidFill>
                <a:effectLst/>
                <a:latin typeface="-apple-system"/>
              </a:rPr>
            </a:br>
            <a:br>
              <a:rPr lang="en-US" b="1" i="0" dirty="0">
                <a:solidFill>
                  <a:srgbClr val="24292E"/>
                </a:solidFill>
                <a:effectLst/>
                <a:latin typeface="-apple-system"/>
              </a:rPr>
            </a:br>
            <a:br>
              <a:rPr lang="en-US" b="1" i="0" dirty="0">
                <a:solidFill>
                  <a:srgbClr val="24292E"/>
                </a:solidFill>
                <a:effectLst/>
                <a:latin typeface="-apple-system"/>
              </a:rPr>
            </a:br>
            <a:br>
              <a:rPr lang="en-US" b="1" i="0" dirty="0">
                <a:solidFill>
                  <a:srgbClr val="24292E"/>
                </a:solidFill>
                <a:effectLst/>
                <a:latin typeface="-apple-system"/>
              </a:rPr>
            </a:br>
            <a:br>
              <a:rPr lang="en-US" b="1" i="0" dirty="0">
                <a:solidFill>
                  <a:srgbClr val="24292E"/>
                </a:solidFill>
                <a:effectLst/>
                <a:latin typeface="-apple-system"/>
              </a:rPr>
            </a:br>
            <a:br>
              <a:rPr lang="en-US" dirty="0"/>
            </a:br>
            <a:endParaRPr lang="en-US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4EB4878-D18C-9226-CCCA-3248EB27FC87}"/>
              </a:ext>
            </a:extLst>
          </p:cNvPr>
          <p:cNvCxnSpPr>
            <a:cxnSpLocks/>
          </p:cNvCxnSpPr>
          <p:nvPr/>
        </p:nvCxnSpPr>
        <p:spPr>
          <a:xfrm flipH="1">
            <a:off x="10948986" y="637488"/>
            <a:ext cx="657225" cy="2857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20594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FB26A0-996F-8CF8-BA41-E0AC7E5DAA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F9F03-C0E5-800B-11BD-64AC6B6AF3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53176"/>
            <a:ext cx="9144000" cy="4351648"/>
          </a:xfrm>
        </p:spPr>
        <p:txBody>
          <a:bodyPr>
            <a:noAutofit/>
          </a:bodyPr>
          <a:lstStyle/>
          <a:p>
            <a:br>
              <a:rPr lang="en-US" b="1" i="0" dirty="0">
                <a:solidFill>
                  <a:srgbClr val="24292E"/>
                </a:solidFill>
                <a:effectLst/>
                <a:latin typeface="-apple-system"/>
              </a:rPr>
            </a:br>
            <a:br>
              <a:rPr lang="en-US" b="1" i="0" dirty="0">
                <a:solidFill>
                  <a:srgbClr val="24292E"/>
                </a:solidFill>
                <a:effectLst/>
                <a:latin typeface="-apple-system"/>
              </a:rPr>
            </a:br>
            <a:br>
              <a:rPr lang="en-US" b="1" i="0" dirty="0">
                <a:solidFill>
                  <a:srgbClr val="24292E"/>
                </a:solidFill>
                <a:effectLst/>
                <a:latin typeface="-apple-system"/>
              </a:rPr>
            </a:br>
            <a:br>
              <a:rPr lang="en-US" b="1" i="0" dirty="0">
                <a:solidFill>
                  <a:srgbClr val="24292E"/>
                </a:solidFill>
                <a:effectLst/>
                <a:latin typeface="-apple-system"/>
              </a:rPr>
            </a:br>
            <a:br>
              <a:rPr lang="en-US" b="1" i="0" dirty="0">
                <a:solidFill>
                  <a:srgbClr val="24292E"/>
                </a:solidFill>
                <a:effectLst/>
                <a:latin typeface="-apple-system"/>
              </a:rPr>
            </a:br>
            <a:br>
              <a:rPr lang="en-US" b="1" i="0" dirty="0">
                <a:solidFill>
                  <a:srgbClr val="24292E"/>
                </a:solidFill>
                <a:effectLst/>
                <a:latin typeface="-apple-system"/>
              </a:rPr>
            </a:br>
            <a:br>
              <a:rPr lang="en-US" b="1" i="0" dirty="0">
                <a:solidFill>
                  <a:srgbClr val="24292E"/>
                </a:solidFill>
                <a:effectLst/>
                <a:latin typeface="-apple-system"/>
              </a:rPr>
            </a:br>
            <a:br>
              <a:rPr lang="en-US" b="1" i="0" dirty="0">
                <a:solidFill>
                  <a:srgbClr val="24292E"/>
                </a:solidFill>
                <a:effectLst/>
                <a:latin typeface="-apple-system"/>
              </a:rPr>
            </a:br>
            <a:br>
              <a:rPr lang="en-US" b="1" i="0" dirty="0">
                <a:solidFill>
                  <a:srgbClr val="24292E"/>
                </a:solidFill>
                <a:effectLst/>
                <a:latin typeface="-apple-system"/>
              </a:rPr>
            </a:br>
            <a:br>
              <a:rPr lang="en-US" b="1" i="0" dirty="0">
                <a:solidFill>
                  <a:srgbClr val="24292E"/>
                </a:solidFill>
                <a:effectLst/>
                <a:latin typeface="-apple-system"/>
              </a:rPr>
            </a:br>
            <a:br>
              <a:rPr lang="en-US" b="1" i="0" dirty="0">
                <a:solidFill>
                  <a:srgbClr val="24292E"/>
                </a:solidFill>
                <a:effectLst/>
                <a:latin typeface="-apple-system"/>
              </a:rPr>
            </a:br>
            <a:br>
              <a:rPr lang="en-US" b="1" i="0" dirty="0">
                <a:solidFill>
                  <a:srgbClr val="24292E"/>
                </a:solidFill>
                <a:effectLst/>
                <a:latin typeface="-apple-system"/>
              </a:rPr>
            </a:br>
            <a:br>
              <a:rPr lang="en-US" b="1" i="0" dirty="0">
                <a:solidFill>
                  <a:srgbClr val="24292E"/>
                </a:solidFill>
                <a:effectLst/>
                <a:latin typeface="-apple-system"/>
              </a:rPr>
            </a:br>
            <a:br>
              <a:rPr lang="en-US" b="1" i="0" dirty="0">
                <a:solidFill>
                  <a:srgbClr val="24292E"/>
                </a:solidFill>
                <a:effectLst/>
                <a:latin typeface="-apple-system"/>
              </a:rPr>
            </a:br>
            <a:r>
              <a:rPr lang="en-US" b="1" i="0" dirty="0">
                <a:solidFill>
                  <a:srgbClr val="24292E"/>
                </a:solidFill>
                <a:effectLst/>
                <a:latin typeface="-apple-system"/>
              </a:rPr>
              <a:t>Deploy an authoritative DNS server that resolves “localdomain” hostnames</a:t>
            </a:r>
            <a:br>
              <a:rPr lang="en-US" b="1" i="0" dirty="0">
                <a:solidFill>
                  <a:srgbClr val="24292E"/>
                </a:solidFill>
                <a:effectLst/>
                <a:latin typeface="-apple-system"/>
              </a:rPr>
            </a:b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74788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589CD-4B8E-10EC-67FE-BBA8AA24F2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23238"/>
            <a:ext cx="9144000" cy="754733"/>
          </a:xfrm>
        </p:spPr>
        <p:txBody>
          <a:bodyPr>
            <a:noAutofit/>
          </a:bodyPr>
          <a:lstStyle/>
          <a:p>
            <a:br>
              <a:rPr lang="en-US" b="1" i="0" dirty="0">
                <a:solidFill>
                  <a:srgbClr val="24292E"/>
                </a:solidFill>
                <a:effectLst/>
                <a:latin typeface="-apple-system"/>
              </a:rPr>
            </a:br>
            <a:br>
              <a:rPr lang="en-US" b="1" i="0" dirty="0">
                <a:solidFill>
                  <a:srgbClr val="24292E"/>
                </a:solidFill>
                <a:effectLst/>
                <a:latin typeface="-apple-system"/>
              </a:rPr>
            </a:br>
            <a:br>
              <a:rPr lang="en-US" b="1" i="0" dirty="0">
                <a:solidFill>
                  <a:srgbClr val="24292E"/>
                </a:solidFill>
                <a:effectLst/>
                <a:latin typeface="-apple-system"/>
              </a:rPr>
            </a:br>
            <a:br>
              <a:rPr lang="en-US" b="1" i="0" dirty="0">
                <a:solidFill>
                  <a:srgbClr val="24292E"/>
                </a:solidFill>
                <a:effectLst/>
                <a:latin typeface="-apple-system"/>
              </a:rPr>
            </a:br>
            <a:br>
              <a:rPr lang="en-US" b="1" i="0" dirty="0">
                <a:solidFill>
                  <a:srgbClr val="24292E"/>
                </a:solidFill>
                <a:effectLst/>
                <a:latin typeface="-apple-system"/>
              </a:rPr>
            </a:br>
            <a:br>
              <a:rPr lang="en-US" b="1" i="0" dirty="0">
                <a:solidFill>
                  <a:srgbClr val="24292E"/>
                </a:solidFill>
                <a:effectLst/>
                <a:latin typeface="-apple-system"/>
              </a:rPr>
            </a:br>
            <a:br>
              <a:rPr lang="en-US" b="1" i="0" dirty="0">
                <a:solidFill>
                  <a:srgbClr val="24292E"/>
                </a:solidFill>
                <a:effectLst/>
                <a:latin typeface="-apple-system"/>
              </a:rPr>
            </a:br>
            <a:br>
              <a:rPr lang="en-US" b="1" i="0" dirty="0">
                <a:solidFill>
                  <a:srgbClr val="24292E"/>
                </a:solidFill>
                <a:effectLst/>
                <a:latin typeface="-apple-system"/>
              </a:rPr>
            </a:br>
            <a:br>
              <a:rPr lang="en-US" b="1" i="0" dirty="0">
                <a:solidFill>
                  <a:srgbClr val="24292E"/>
                </a:solidFill>
                <a:effectLst/>
                <a:latin typeface="-apple-system"/>
              </a:rPr>
            </a:br>
            <a:br>
              <a:rPr lang="en-US" b="1" i="0" dirty="0">
                <a:solidFill>
                  <a:srgbClr val="24292E"/>
                </a:solidFill>
                <a:effectLst/>
                <a:latin typeface="-apple-system"/>
              </a:rPr>
            </a:br>
            <a:br>
              <a:rPr lang="en-US" b="1" i="0" dirty="0">
                <a:solidFill>
                  <a:srgbClr val="24292E"/>
                </a:solidFill>
                <a:effectLst/>
                <a:latin typeface="-apple-system"/>
              </a:rPr>
            </a:br>
            <a:br>
              <a:rPr lang="en-US" b="1" i="0" dirty="0">
                <a:solidFill>
                  <a:srgbClr val="24292E"/>
                </a:solidFill>
                <a:effectLst/>
                <a:latin typeface="-apple-system"/>
              </a:rPr>
            </a:br>
            <a:br>
              <a:rPr lang="en-US" b="1" i="0" dirty="0">
                <a:solidFill>
                  <a:srgbClr val="24292E"/>
                </a:solidFill>
                <a:effectLst/>
                <a:latin typeface="-apple-system"/>
              </a:rPr>
            </a:br>
            <a:br>
              <a:rPr lang="en-US" b="1" i="0" dirty="0">
                <a:solidFill>
                  <a:srgbClr val="24292E"/>
                </a:solidFill>
                <a:effectLst/>
                <a:latin typeface="-apple-system"/>
              </a:rPr>
            </a:br>
            <a:br>
              <a:rPr lang="en-US" b="1" i="0" dirty="0">
                <a:solidFill>
                  <a:srgbClr val="24292E"/>
                </a:solidFill>
                <a:effectLst/>
                <a:latin typeface="-apple-system"/>
              </a:rPr>
            </a:br>
            <a:br>
              <a:rPr lang="en-US" dirty="0"/>
            </a:b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EE0EEC-2E37-623D-C017-8FD72BF176B9}"/>
              </a:ext>
            </a:extLst>
          </p:cNvPr>
          <p:cNvSpPr txBox="1"/>
          <p:nvPr/>
        </p:nvSpPr>
        <p:spPr>
          <a:xfrm>
            <a:off x="1806805" y="1187777"/>
            <a:ext cx="226557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Previous to this assignment the an installation of the Unbound proxy server was installed. To view the details of that installation please see M02 Task: Proxy services.</a:t>
            </a:r>
          </a:p>
          <a:p>
            <a:endParaRPr lang="en-US" dirty="0"/>
          </a:p>
          <a:p>
            <a:r>
              <a:rPr lang="en-US" dirty="0"/>
              <a:t>Check info on T10-D-AL2 Unbound proxy service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45D4AD-0F2B-677E-DC3D-6B2D3F7BF2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5184" y="1187777"/>
            <a:ext cx="7315834" cy="436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2695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589CD-4B8E-10EC-67FE-BBA8AA24F2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23238"/>
            <a:ext cx="9144000" cy="754733"/>
          </a:xfrm>
        </p:spPr>
        <p:txBody>
          <a:bodyPr>
            <a:noAutofit/>
          </a:bodyPr>
          <a:lstStyle/>
          <a:p>
            <a:br>
              <a:rPr lang="en-US" b="1" i="0" dirty="0">
                <a:solidFill>
                  <a:srgbClr val="24292E"/>
                </a:solidFill>
                <a:effectLst/>
                <a:latin typeface="-apple-system"/>
              </a:rPr>
            </a:br>
            <a:br>
              <a:rPr lang="en-US" b="1" i="0" dirty="0">
                <a:solidFill>
                  <a:srgbClr val="24292E"/>
                </a:solidFill>
                <a:effectLst/>
                <a:latin typeface="-apple-system"/>
              </a:rPr>
            </a:br>
            <a:br>
              <a:rPr lang="en-US" b="1" i="0" dirty="0">
                <a:solidFill>
                  <a:srgbClr val="24292E"/>
                </a:solidFill>
                <a:effectLst/>
                <a:latin typeface="-apple-system"/>
              </a:rPr>
            </a:br>
            <a:br>
              <a:rPr lang="en-US" b="1" i="0" dirty="0">
                <a:solidFill>
                  <a:srgbClr val="24292E"/>
                </a:solidFill>
                <a:effectLst/>
                <a:latin typeface="-apple-system"/>
              </a:rPr>
            </a:br>
            <a:br>
              <a:rPr lang="en-US" b="1" i="0" dirty="0">
                <a:solidFill>
                  <a:srgbClr val="24292E"/>
                </a:solidFill>
                <a:effectLst/>
                <a:latin typeface="-apple-system"/>
              </a:rPr>
            </a:br>
            <a:br>
              <a:rPr lang="en-US" b="1" i="0" dirty="0">
                <a:solidFill>
                  <a:srgbClr val="24292E"/>
                </a:solidFill>
                <a:effectLst/>
                <a:latin typeface="-apple-system"/>
              </a:rPr>
            </a:br>
            <a:br>
              <a:rPr lang="en-US" b="1" i="0" dirty="0">
                <a:solidFill>
                  <a:srgbClr val="24292E"/>
                </a:solidFill>
                <a:effectLst/>
                <a:latin typeface="-apple-system"/>
              </a:rPr>
            </a:br>
            <a:br>
              <a:rPr lang="en-US" b="1" i="0" dirty="0">
                <a:solidFill>
                  <a:srgbClr val="24292E"/>
                </a:solidFill>
                <a:effectLst/>
                <a:latin typeface="-apple-system"/>
              </a:rPr>
            </a:br>
            <a:br>
              <a:rPr lang="en-US" b="1" i="0" dirty="0">
                <a:solidFill>
                  <a:srgbClr val="24292E"/>
                </a:solidFill>
                <a:effectLst/>
                <a:latin typeface="-apple-system"/>
              </a:rPr>
            </a:br>
            <a:br>
              <a:rPr lang="en-US" b="1" i="0" dirty="0">
                <a:solidFill>
                  <a:srgbClr val="24292E"/>
                </a:solidFill>
                <a:effectLst/>
                <a:latin typeface="-apple-system"/>
              </a:rPr>
            </a:br>
            <a:br>
              <a:rPr lang="en-US" b="1" i="0" dirty="0">
                <a:solidFill>
                  <a:srgbClr val="24292E"/>
                </a:solidFill>
                <a:effectLst/>
                <a:latin typeface="-apple-system"/>
              </a:rPr>
            </a:br>
            <a:br>
              <a:rPr lang="en-US" b="1" i="0" dirty="0">
                <a:solidFill>
                  <a:srgbClr val="24292E"/>
                </a:solidFill>
                <a:effectLst/>
                <a:latin typeface="-apple-system"/>
              </a:rPr>
            </a:br>
            <a:br>
              <a:rPr lang="en-US" b="1" i="0" dirty="0">
                <a:solidFill>
                  <a:srgbClr val="24292E"/>
                </a:solidFill>
                <a:effectLst/>
                <a:latin typeface="-apple-system"/>
              </a:rPr>
            </a:br>
            <a:br>
              <a:rPr lang="en-US" b="1" i="0" dirty="0">
                <a:solidFill>
                  <a:srgbClr val="24292E"/>
                </a:solidFill>
                <a:effectLst/>
                <a:latin typeface="-apple-system"/>
              </a:rPr>
            </a:br>
            <a:br>
              <a:rPr lang="en-US" b="1" i="0" dirty="0">
                <a:solidFill>
                  <a:srgbClr val="24292E"/>
                </a:solidFill>
                <a:effectLst/>
                <a:latin typeface="-apple-system"/>
              </a:rPr>
            </a:br>
            <a:br>
              <a:rPr lang="en-US" dirty="0"/>
            </a:b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956990-EF22-78AB-716E-4E0C985FA8A5}"/>
              </a:ext>
            </a:extLst>
          </p:cNvPr>
          <p:cNvSpPr txBox="1"/>
          <p:nvPr/>
        </p:nvSpPr>
        <p:spPr>
          <a:xfrm>
            <a:off x="1932494" y="2782669"/>
            <a:ext cx="22530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Check Unbound Status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97A582-E51A-CE7D-08AB-849D3D0685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5501" y="2243879"/>
            <a:ext cx="7638420" cy="237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9032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589CD-4B8E-10EC-67FE-BBA8AA24F2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23238"/>
            <a:ext cx="9144000" cy="754733"/>
          </a:xfrm>
        </p:spPr>
        <p:txBody>
          <a:bodyPr>
            <a:noAutofit/>
          </a:bodyPr>
          <a:lstStyle/>
          <a:p>
            <a:r>
              <a:rPr lang="en-US"/>
              <a:t>Install &amp; Configure DHCP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7863AD-021F-C1E9-8BF6-F45B098778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7726" y="2545679"/>
            <a:ext cx="3261643" cy="24081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A9AC3DE-6D5E-83C1-F289-7DCCE770AB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4885" y="2545679"/>
            <a:ext cx="3691780" cy="2507334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FB27214-7BC2-6CF0-D80C-F3BF7118B098}"/>
              </a:ext>
            </a:extLst>
          </p:cNvPr>
          <p:cNvCxnSpPr/>
          <p:nvPr/>
        </p:nvCxnSpPr>
        <p:spPr>
          <a:xfrm flipH="1">
            <a:off x="7300245" y="2956579"/>
            <a:ext cx="628650" cy="2857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62162CF-C5A8-3E3F-B129-408DE867AAAF}"/>
              </a:ext>
            </a:extLst>
          </p:cNvPr>
          <p:cNvCxnSpPr/>
          <p:nvPr/>
        </p:nvCxnSpPr>
        <p:spPr>
          <a:xfrm flipH="1">
            <a:off x="10801350" y="4614863"/>
            <a:ext cx="628650" cy="2857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A2E53696-5700-C251-B4CE-06C322855FEA}"/>
              </a:ext>
            </a:extLst>
          </p:cNvPr>
          <p:cNvCxnSpPr/>
          <p:nvPr/>
        </p:nvCxnSpPr>
        <p:spPr>
          <a:xfrm flipH="1">
            <a:off x="6288547" y="2545679"/>
            <a:ext cx="628650" cy="2857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04867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D2F4A4-763A-B94B-10C6-9516053276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8404E-76A9-8416-0FB4-5859FDB63A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23238"/>
            <a:ext cx="9144000" cy="754733"/>
          </a:xfrm>
        </p:spPr>
        <p:txBody>
          <a:bodyPr>
            <a:noAutofit/>
          </a:bodyPr>
          <a:lstStyle/>
          <a:p>
            <a:r>
              <a:rPr lang="en-US"/>
              <a:t>Install &amp; Configure DHCP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E4F99F-0CCC-09C5-56AA-6994D06DC9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6214" y="1804775"/>
            <a:ext cx="5364090" cy="3581613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686CAEF-3CF9-65E2-B64D-0CE741DEC556}"/>
              </a:ext>
            </a:extLst>
          </p:cNvPr>
          <p:cNvCxnSpPr/>
          <p:nvPr/>
        </p:nvCxnSpPr>
        <p:spPr>
          <a:xfrm flipH="1">
            <a:off x="9825038" y="4881563"/>
            <a:ext cx="628650" cy="2857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D26329FD-711A-7DF6-B645-B6CC7A0E104A}"/>
              </a:ext>
            </a:extLst>
          </p:cNvPr>
          <p:cNvCxnSpPr>
            <a:cxnSpLocks/>
          </p:cNvCxnSpPr>
          <p:nvPr/>
        </p:nvCxnSpPr>
        <p:spPr>
          <a:xfrm flipH="1">
            <a:off x="7077075" y="2314574"/>
            <a:ext cx="657225" cy="2857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66191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589CD-4B8E-10EC-67FE-BBA8AA24F2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53176"/>
            <a:ext cx="9144000" cy="4351648"/>
          </a:xfrm>
        </p:spPr>
        <p:txBody>
          <a:bodyPr>
            <a:noAutofit/>
          </a:bodyPr>
          <a:lstStyle/>
          <a:p>
            <a:br>
              <a:rPr lang="en-US" b="1" i="0" dirty="0">
                <a:solidFill>
                  <a:srgbClr val="24292E"/>
                </a:solidFill>
                <a:effectLst/>
                <a:latin typeface="-apple-system"/>
              </a:rPr>
            </a:br>
            <a:br>
              <a:rPr lang="en-US" b="1" i="0" dirty="0">
                <a:solidFill>
                  <a:srgbClr val="24292E"/>
                </a:solidFill>
                <a:effectLst/>
                <a:latin typeface="-apple-system"/>
              </a:rPr>
            </a:br>
            <a:br>
              <a:rPr lang="en-US" b="1" i="0" dirty="0">
                <a:solidFill>
                  <a:srgbClr val="24292E"/>
                </a:solidFill>
                <a:effectLst/>
                <a:latin typeface="-apple-system"/>
              </a:rPr>
            </a:br>
            <a:br>
              <a:rPr lang="en-US" b="1" i="0" dirty="0">
                <a:solidFill>
                  <a:srgbClr val="24292E"/>
                </a:solidFill>
                <a:effectLst/>
                <a:latin typeface="-apple-system"/>
              </a:rPr>
            </a:br>
            <a:br>
              <a:rPr lang="en-US" b="1" i="0" dirty="0">
                <a:solidFill>
                  <a:srgbClr val="24292E"/>
                </a:solidFill>
                <a:effectLst/>
                <a:latin typeface="-apple-system"/>
              </a:rPr>
            </a:br>
            <a:br>
              <a:rPr lang="en-US" b="1" i="0" dirty="0">
                <a:solidFill>
                  <a:srgbClr val="24292E"/>
                </a:solidFill>
                <a:effectLst/>
                <a:latin typeface="-apple-system"/>
              </a:rPr>
            </a:br>
            <a:br>
              <a:rPr lang="en-US" b="1" i="0" dirty="0">
                <a:solidFill>
                  <a:srgbClr val="24292E"/>
                </a:solidFill>
                <a:effectLst/>
                <a:latin typeface="-apple-system"/>
              </a:rPr>
            </a:br>
            <a:br>
              <a:rPr lang="en-US" b="1" i="0" dirty="0">
                <a:solidFill>
                  <a:srgbClr val="24292E"/>
                </a:solidFill>
                <a:effectLst/>
                <a:latin typeface="-apple-system"/>
              </a:rPr>
            </a:br>
            <a:br>
              <a:rPr lang="en-US" b="1" i="0" dirty="0">
                <a:solidFill>
                  <a:srgbClr val="24292E"/>
                </a:solidFill>
                <a:effectLst/>
                <a:latin typeface="-apple-system"/>
              </a:rPr>
            </a:br>
            <a:br>
              <a:rPr lang="en-US" b="1" i="0" dirty="0">
                <a:solidFill>
                  <a:srgbClr val="24292E"/>
                </a:solidFill>
                <a:effectLst/>
                <a:latin typeface="-apple-system"/>
              </a:rPr>
            </a:br>
            <a:br>
              <a:rPr lang="en-US" b="1" i="0" dirty="0">
                <a:solidFill>
                  <a:srgbClr val="24292E"/>
                </a:solidFill>
                <a:effectLst/>
                <a:latin typeface="-apple-system"/>
              </a:rPr>
            </a:br>
            <a:br>
              <a:rPr lang="en-US" b="1" i="0" dirty="0">
                <a:solidFill>
                  <a:srgbClr val="24292E"/>
                </a:solidFill>
                <a:effectLst/>
                <a:latin typeface="-apple-system"/>
              </a:rPr>
            </a:br>
            <a:br>
              <a:rPr lang="en-US" b="1" i="0" dirty="0">
                <a:solidFill>
                  <a:srgbClr val="24292E"/>
                </a:solidFill>
                <a:effectLst/>
                <a:latin typeface="-apple-system"/>
              </a:rPr>
            </a:br>
            <a:br>
              <a:rPr lang="en-US" b="1" i="0" dirty="0">
                <a:solidFill>
                  <a:srgbClr val="24292E"/>
                </a:solidFill>
                <a:effectLst/>
                <a:latin typeface="-apple-system"/>
              </a:rPr>
            </a:br>
            <a:r>
              <a:rPr lang="en-US" b="1" dirty="0">
                <a:solidFill>
                  <a:srgbClr val="24292E"/>
                </a:solidFill>
                <a:latin typeface="-apple-system"/>
              </a:rPr>
              <a:t>Active Directory Installation</a:t>
            </a:r>
            <a:br>
              <a:rPr lang="en-US" b="1" i="0" dirty="0">
                <a:solidFill>
                  <a:srgbClr val="24292E"/>
                </a:solidFill>
                <a:effectLst/>
                <a:latin typeface="-apple-system"/>
              </a:rPr>
            </a:b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90478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589CD-4B8E-10EC-67FE-BBA8AA24F2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23238"/>
            <a:ext cx="9144000" cy="754733"/>
          </a:xfrm>
        </p:spPr>
        <p:txBody>
          <a:bodyPr>
            <a:noAutofit/>
          </a:bodyPr>
          <a:lstStyle/>
          <a:p>
            <a:r>
              <a:rPr lang="en-US" dirty="0"/>
              <a:t>Install &amp; Configure DHCP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97AFE2-58A1-DBC3-C354-29953FDD0B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2662" y="2517025"/>
            <a:ext cx="3977986" cy="1823949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92F7033-06E4-4B4E-FC56-F86CA1ED19EF}"/>
              </a:ext>
            </a:extLst>
          </p:cNvPr>
          <p:cNvCxnSpPr>
            <a:cxnSpLocks/>
          </p:cNvCxnSpPr>
          <p:nvPr/>
        </p:nvCxnSpPr>
        <p:spPr>
          <a:xfrm flipH="1">
            <a:off x="5438775" y="3428999"/>
            <a:ext cx="657225" cy="2857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C275B870-A538-7F27-EC27-4241CA1627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6223" y="1725757"/>
            <a:ext cx="3977985" cy="3977985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FFEECC0-B89C-A933-CA45-E407B084C1BE}"/>
              </a:ext>
            </a:extLst>
          </p:cNvPr>
          <p:cNvCxnSpPr>
            <a:cxnSpLocks/>
          </p:cNvCxnSpPr>
          <p:nvPr/>
        </p:nvCxnSpPr>
        <p:spPr>
          <a:xfrm flipH="1">
            <a:off x="8284365" y="4610099"/>
            <a:ext cx="657225" cy="2857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6B46A18-815F-346D-80F7-48E8400FEE0A}"/>
              </a:ext>
            </a:extLst>
          </p:cNvPr>
          <p:cNvCxnSpPr>
            <a:cxnSpLocks/>
          </p:cNvCxnSpPr>
          <p:nvPr/>
        </p:nvCxnSpPr>
        <p:spPr>
          <a:xfrm flipH="1">
            <a:off x="10768012" y="4895849"/>
            <a:ext cx="657225" cy="2857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F44BF0A-AB45-0F20-604A-10634EE959CE}"/>
              </a:ext>
            </a:extLst>
          </p:cNvPr>
          <p:cNvCxnSpPr>
            <a:cxnSpLocks/>
          </p:cNvCxnSpPr>
          <p:nvPr/>
        </p:nvCxnSpPr>
        <p:spPr>
          <a:xfrm flipH="1">
            <a:off x="4638675" y="2914649"/>
            <a:ext cx="657225" cy="2857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84476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589CD-4B8E-10EC-67FE-BBA8AA24F2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23238"/>
            <a:ext cx="9144000" cy="754733"/>
          </a:xfrm>
        </p:spPr>
        <p:txBody>
          <a:bodyPr>
            <a:noAutofit/>
          </a:bodyPr>
          <a:lstStyle/>
          <a:p>
            <a:r>
              <a:rPr lang="en-US"/>
              <a:t>Install &amp; Configure DHCP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620AD3-A6EE-455F-7D5A-514EA11AD7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8228" y="1846405"/>
            <a:ext cx="5686857" cy="4088357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F7DA211-DAD8-BD7E-4272-029A34E38E4D}"/>
              </a:ext>
            </a:extLst>
          </p:cNvPr>
          <p:cNvCxnSpPr>
            <a:cxnSpLocks/>
          </p:cNvCxnSpPr>
          <p:nvPr/>
        </p:nvCxnSpPr>
        <p:spPr>
          <a:xfrm flipH="1">
            <a:off x="9820273" y="5372100"/>
            <a:ext cx="657225" cy="2857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56130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589CD-4B8E-10EC-67FE-BBA8AA24F2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23238"/>
            <a:ext cx="9144000" cy="754733"/>
          </a:xfrm>
        </p:spPr>
        <p:txBody>
          <a:bodyPr>
            <a:noAutofit/>
          </a:bodyPr>
          <a:lstStyle/>
          <a:p>
            <a:r>
              <a:rPr lang="en-US"/>
              <a:t>Install &amp; Configure DHCP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27A7D9-DA57-DF6C-40A0-9E80F96FAE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3426" y="1992983"/>
            <a:ext cx="4246113" cy="3011274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F7DA211-DAD8-BD7E-4272-029A34E38E4D}"/>
              </a:ext>
            </a:extLst>
          </p:cNvPr>
          <p:cNvCxnSpPr>
            <a:cxnSpLocks/>
          </p:cNvCxnSpPr>
          <p:nvPr/>
        </p:nvCxnSpPr>
        <p:spPr>
          <a:xfrm flipH="1">
            <a:off x="6374302" y="4524374"/>
            <a:ext cx="657225" cy="2857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8C57474E-0EE4-4C5C-B838-99E68F6DB7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0777" y="1992983"/>
            <a:ext cx="4263444" cy="3011274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0F25D08-99A2-FE85-FFEF-27973A5B4601}"/>
              </a:ext>
            </a:extLst>
          </p:cNvPr>
          <p:cNvCxnSpPr>
            <a:cxnSpLocks/>
          </p:cNvCxnSpPr>
          <p:nvPr/>
        </p:nvCxnSpPr>
        <p:spPr>
          <a:xfrm flipH="1">
            <a:off x="11256996" y="4548187"/>
            <a:ext cx="657225" cy="2857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26822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C8B261-BA8E-55A5-FF5B-3E413FDF30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C218A6-DBCE-4F9A-75A3-E2C04527FB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23238"/>
            <a:ext cx="9144000" cy="754733"/>
          </a:xfrm>
        </p:spPr>
        <p:txBody>
          <a:bodyPr>
            <a:noAutofit/>
          </a:bodyPr>
          <a:lstStyle/>
          <a:p>
            <a:r>
              <a:rPr lang="en-US"/>
              <a:t>Install &amp; Configure DHCP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EFC9D93-C6AE-9FBE-3953-5DA7955427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7278" y="2345580"/>
            <a:ext cx="3979871" cy="281453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0682546-30C5-BB03-432C-BE510F61A6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3807" y="2385323"/>
            <a:ext cx="4291174" cy="3011273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2016278-8533-A558-6888-68F045F75DD8}"/>
              </a:ext>
            </a:extLst>
          </p:cNvPr>
          <p:cNvCxnSpPr>
            <a:cxnSpLocks/>
          </p:cNvCxnSpPr>
          <p:nvPr/>
        </p:nvCxnSpPr>
        <p:spPr>
          <a:xfrm flipH="1">
            <a:off x="9706056" y="3467100"/>
            <a:ext cx="657225" cy="2857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71122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6A66D7D-256F-35B1-2648-C3BF765931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4749" y="1677972"/>
            <a:ext cx="3278245" cy="27713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70589CD-4B8E-10EC-67FE-BBA8AA24F2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728300"/>
            <a:ext cx="9144000" cy="754733"/>
          </a:xfrm>
        </p:spPr>
        <p:txBody>
          <a:bodyPr>
            <a:noAutofit/>
          </a:bodyPr>
          <a:lstStyle/>
          <a:p>
            <a:r>
              <a:rPr lang="en-US"/>
              <a:t>Install &amp; Configure DHCP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4510593-1EB4-4F2C-5C6D-D89615FAC193}"/>
              </a:ext>
            </a:extLst>
          </p:cNvPr>
          <p:cNvSpPr/>
          <p:nvPr/>
        </p:nvSpPr>
        <p:spPr>
          <a:xfrm>
            <a:off x="8290560" y="2266950"/>
            <a:ext cx="1095375" cy="1009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</a:t>
            </a:r>
            <a:r>
              <a:rPr lang="en-US" sz="300" dirty="0"/>
              <a:t>T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495FDA4-FDB0-D0B8-190E-B9D45BC1D6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1748" y="1683055"/>
            <a:ext cx="3375953" cy="2766300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F7DA211-DAD8-BD7E-4272-029A34E38E4D}"/>
              </a:ext>
            </a:extLst>
          </p:cNvPr>
          <p:cNvCxnSpPr>
            <a:cxnSpLocks/>
          </p:cNvCxnSpPr>
          <p:nvPr/>
        </p:nvCxnSpPr>
        <p:spPr>
          <a:xfrm flipH="1">
            <a:off x="5667372" y="2407075"/>
            <a:ext cx="657225" cy="2857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61D5CFF-F2DD-C2EF-CCD7-31298DFC9A1B}"/>
              </a:ext>
            </a:extLst>
          </p:cNvPr>
          <p:cNvSpPr txBox="1"/>
          <p:nvPr/>
        </p:nvSpPr>
        <p:spPr>
          <a:xfrm>
            <a:off x="8260221" y="2222409"/>
            <a:ext cx="130454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/>
              <a:t>T10\Administrator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AF01943-6D2E-EF00-CFA9-BE20218232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1861" y="4753271"/>
            <a:ext cx="5225683" cy="1333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7116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589CD-4B8E-10EC-67FE-BBA8AA24F2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562087"/>
            <a:ext cx="9144000" cy="754733"/>
          </a:xfrm>
        </p:spPr>
        <p:txBody>
          <a:bodyPr>
            <a:noAutofit/>
          </a:bodyPr>
          <a:lstStyle/>
          <a:p>
            <a:br>
              <a:rPr lang="en-US" b="1" i="0" dirty="0">
                <a:solidFill>
                  <a:srgbClr val="24292E"/>
                </a:solidFill>
                <a:effectLst/>
                <a:latin typeface="-apple-system"/>
              </a:rPr>
            </a:br>
            <a:br>
              <a:rPr lang="en-US" b="1" i="0" dirty="0">
                <a:solidFill>
                  <a:srgbClr val="24292E"/>
                </a:solidFill>
                <a:effectLst/>
                <a:latin typeface="-apple-system"/>
              </a:rPr>
            </a:br>
            <a:br>
              <a:rPr lang="en-US" b="1" i="0" dirty="0">
                <a:solidFill>
                  <a:srgbClr val="24292E"/>
                </a:solidFill>
                <a:effectLst/>
                <a:latin typeface="-apple-system"/>
              </a:rPr>
            </a:br>
            <a:br>
              <a:rPr lang="en-US" b="1" i="0" dirty="0">
                <a:solidFill>
                  <a:srgbClr val="24292E"/>
                </a:solidFill>
                <a:effectLst/>
                <a:latin typeface="-apple-system"/>
              </a:rPr>
            </a:br>
            <a:br>
              <a:rPr lang="en-US" b="1" i="0" dirty="0">
                <a:solidFill>
                  <a:srgbClr val="24292E"/>
                </a:solidFill>
                <a:effectLst/>
                <a:latin typeface="-apple-system"/>
              </a:rPr>
            </a:br>
            <a:br>
              <a:rPr lang="en-US" b="1" i="0" dirty="0">
                <a:solidFill>
                  <a:srgbClr val="24292E"/>
                </a:solidFill>
                <a:effectLst/>
                <a:latin typeface="-apple-system"/>
              </a:rPr>
            </a:br>
            <a:br>
              <a:rPr lang="en-US" b="1" i="0" dirty="0">
                <a:solidFill>
                  <a:srgbClr val="24292E"/>
                </a:solidFill>
                <a:effectLst/>
                <a:latin typeface="-apple-system"/>
              </a:rPr>
            </a:br>
            <a:br>
              <a:rPr lang="en-US" b="1" i="0" dirty="0">
                <a:solidFill>
                  <a:srgbClr val="24292E"/>
                </a:solidFill>
                <a:effectLst/>
                <a:latin typeface="-apple-system"/>
              </a:rPr>
            </a:br>
            <a:br>
              <a:rPr lang="en-US" b="1" i="0" dirty="0">
                <a:solidFill>
                  <a:srgbClr val="24292E"/>
                </a:solidFill>
                <a:effectLst/>
                <a:latin typeface="-apple-system"/>
              </a:rPr>
            </a:br>
            <a:br>
              <a:rPr lang="en-US" b="1" i="0" dirty="0">
                <a:solidFill>
                  <a:srgbClr val="24292E"/>
                </a:solidFill>
                <a:effectLst/>
                <a:latin typeface="-apple-system"/>
              </a:rPr>
            </a:br>
            <a:br>
              <a:rPr lang="en-US" b="1" i="0" dirty="0">
                <a:solidFill>
                  <a:srgbClr val="24292E"/>
                </a:solidFill>
                <a:effectLst/>
                <a:latin typeface="-apple-system"/>
              </a:rPr>
            </a:br>
            <a:br>
              <a:rPr lang="en-US" b="1" i="0" dirty="0">
                <a:solidFill>
                  <a:srgbClr val="24292E"/>
                </a:solidFill>
                <a:effectLst/>
                <a:latin typeface="-apple-system"/>
              </a:rPr>
            </a:br>
            <a:br>
              <a:rPr lang="en-US" b="1" i="0" dirty="0">
                <a:solidFill>
                  <a:srgbClr val="24292E"/>
                </a:solidFill>
                <a:effectLst/>
                <a:latin typeface="-apple-system"/>
              </a:rPr>
            </a:br>
            <a:br>
              <a:rPr lang="en-US" b="1" i="0" dirty="0">
                <a:solidFill>
                  <a:srgbClr val="24292E"/>
                </a:solidFill>
                <a:effectLst/>
                <a:latin typeface="-apple-system"/>
              </a:rPr>
            </a:br>
            <a:br>
              <a:rPr lang="en-US" b="1" i="0" dirty="0">
                <a:solidFill>
                  <a:srgbClr val="24292E"/>
                </a:solidFill>
                <a:effectLst/>
                <a:latin typeface="-apple-system"/>
              </a:rPr>
            </a:br>
            <a:br>
              <a:rPr lang="en-US" dirty="0"/>
            </a:br>
            <a:r>
              <a:rPr lang="en-US" dirty="0"/>
              <a:t>Install &amp; Configure DHCP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45933E-74F5-9177-E7A2-A0AD6084C7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0491" y="1901057"/>
            <a:ext cx="4229467" cy="3055885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F7DA211-DAD8-BD7E-4272-029A34E38E4D}"/>
              </a:ext>
            </a:extLst>
          </p:cNvPr>
          <p:cNvCxnSpPr>
            <a:cxnSpLocks/>
          </p:cNvCxnSpPr>
          <p:nvPr/>
        </p:nvCxnSpPr>
        <p:spPr>
          <a:xfrm flipH="1">
            <a:off x="6829423" y="1754180"/>
            <a:ext cx="657225" cy="2857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7FEFC54-DCDD-EBAC-3253-9B61837817E3}"/>
              </a:ext>
            </a:extLst>
          </p:cNvPr>
          <p:cNvCxnSpPr>
            <a:cxnSpLocks/>
          </p:cNvCxnSpPr>
          <p:nvPr/>
        </p:nvCxnSpPr>
        <p:spPr>
          <a:xfrm flipH="1">
            <a:off x="5248273" y="4095750"/>
            <a:ext cx="657225" cy="2857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7422F3F5-3994-6CD9-87B2-6214E3A140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1510" y="1897055"/>
            <a:ext cx="3814787" cy="2865445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5209188-2D2E-63D2-8344-5B28927A4B56}"/>
              </a:ext>
            </a:extLst>
          </p:cNvPr>
          <p:cNvCxnSpPr>
            <a:cxnSpLocks/>
          </p:cNvCxnSpPr>
          <p:nvPr/>
        </p:nvCxnSpPr>
        <p:spPr>
          <a:xfrm flipH="1">
            <a:off x="10591800" y="3638550"/>
            <a:ext cx="657225" cy="2857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B7C8319-DF26-5F19-2CCD-8DAEC3DD11DF}"/>
              </a:ext>
            </a:extLst>
          </p:cNvPr>
          <p:cNvCxnSpPr>
            <a:cxnSpLocks/>
          </p:cNvCxnSpPr>
          <p:nvPr/>
        </p:nvCxnSpPr>
        <p:spPr>
          <a:xfrm flipH="1">
            <a:off x="9296398" y="3057525"/>
            <a:ext cx="657225" cy="2857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617645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589CD-4B8E-10EC-67FE-BBA8AA24F2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23238"/>
            <a:ext cx="9144000" cy="754733"/>
          </a:xfrm>
        </p:spPr>
        <p:txBody>
          <a:bodyPr>
            <a:noAutofit/>
          </a:bodyPr>
          <a:lstStyle/>
          <a:p>
            <a:r>
              <a:rPr lang="en-US"/>
              <a:t>Install &amp; Configure DHCP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81B51E-746C-2649-40A0-9ADF327B38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3232" y="2342535"/>
            <a:ext cx="4345536" cy="3592227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F7DA211-DAD8-BD7E-4272-029A34E38E4D}"/>
              </a:ext>
            </a:extLst>
          </p:cNvPr>
          <p:cNvCxnSpPr>
            <a:cxnSpLocks/>
          </p:cNvCxnSpPr>
          <p:nvPr/>
        </p:nvCxnSpPr>
        <p:spPr>
          <a:xfrm flipH="1">
            <a:off x="7324723" y="5334000"/>
            <a:ext cx="657225" cy="2857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1738473D-289E-4CCB-61E2-0CA2956F30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8768" y="2342535"/>
            <a:ext cx="3706541" cy="3592226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0A252B1-7FCE-1658-9718-8501C4959FCE}"/>
              </a:ext>
            </a:extLst>
          </p:cNvPr>
          <p:cNvCxnSpPr>
            <a:cxnSpLocks/>
          </p:cNvCxnSpPr>
          <p:nvPr/>
        </p:nvCxnSpPr>
        <p:spPr>
          <a:xfrm flipH="1">
            <a:off x="9793426" y="3429000"/>
            <a:ext cx="657225" cy="2857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205B4D2-6614-BE77-47BC-F0E0AC6EE39D}"/>
              </a:ext>
            </a:extLst>
          </p:cNvPr>
          <p:cNvCxnSpPr>
            <a:cxnSpLocks/>
          </p:cNvCxnSpPr>
          <p:nvPr/>
        </p:nvCxnSpPr>
        <p:spPr>
          <a:xfrm flipH="1">
            <a:off x="10080246" y="3696387"/>
            <a:ext cx="657225" cy="2857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2C68BBD-665C-CE6D-72DE-AD9B9F7073E7}"/>
              </a:ext>
            </a:extLst>
          </p:cNvPr>
          <p:cNvCxnSpPr>
            <a:cxnSpLocks/>
          </p:cNvCxnSpPr>
          <p:nvPr/>
        </p:nvCxnSpPr>
        <p:spPr>
          <a:xfrm flipH="1">
            <a:off x="11207226" y="5362575"/>
            <a:ext cx="657225" cy="2857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299619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756AF8-6B4C-CF26-3FBF-FC4634DC88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709A9-9BEF-158D-2BDE-F648F97BF1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23238"/>
            <a:ext cx="9144000" cy="754733"/>
          </a:xfrm>
        </p:spPr>
        <p:txBody>
          <a:bodyPr>
            <a:noAutofit/>
          </a:bodyPr>
          <a:lstStyle/>
          <a:p>
            <a:r>
              <a:rPr lang="en-US"/>
              <a:t>Install &amp; Configure DHCP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DDBBB1-2591-3DF6-2459-D800DCA381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7426" y="2378609"/>
            <a:ext cx="4065497" cy="3336391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23BFE60-4C79-6B4B-E400-F49B68B7516A}"/>
              </a:ext>
            </a:extLst>
          </p:cNvPr>
          <p:cNvCxnSpPr>
            <a:cxnSpLocks/>
          </p:cNvCxnSpPr>
          <p:nvPr/>
        </p:nvCxnSpPr>
        <p:spPr>
          <a:xfrm flipH="1">
            <a:off x="6173034" y="3286125"/>
            <a:ext cx="657225" cy="2857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E2A115E-4755-4100-8032-CF95248E60F6}"/>
              </a:ext>
            </a:extLst>
          </p:cNvPr>
          <p:cNvCxnSpPr>
            <a:cxnSpLocks/>
          </p:cNvCxnSpPr>
          <p:nvPr/>
        </p:nvCxnSpPr>
        <p:spPr>
          <a:xfrm flipH="1">
            <a:off x="6173034" y="3552825"/>
            <a:ext cx="657225" cy="2857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EAC0219-AB34-7FA2-1B44-7B8502D4CE00}"/>
              </a:ext>
            </a:extLst>
          </p:cNvPr>
          <p:cNvCxnSpPr>
            <a:cxnSpLocks/>
          </p:cNvCxnSpPr>
          <p:nvPr/>
        </p:nvCxnSpPr>
        <p:spPr>
          <a:xfrm flipH="1">
            <a:off x="7287459" y="5181600"/>
            <a:ext cx="657225" cy="2857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BDDE5418-98C2-1931-34D1-095B79CEFA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6321" y="2378609"/>
            <a:ext cx="3547942" cy="3336390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0707008-4B98-3D60-2016-2A7587CFA67E}"/>
              </a:ext>
            </a:extLst>
          </p:cNvPr>
          <p:cNvCxnSpPr>
            <a:cxnSpLocks/>
          </p:cNvCxnSpPr>
          <p:nvPr/>
        </p:nvCxnSpPr>
        <p:spPr>
          <a:xfrm flipH="1">
            <a:off x="10935534" y="5181600"/>
            <a:ext cx="657225" cy="2857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18469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7FB73C-7BF2-0384-FE44-A4E1AB90A8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E3604E-9EE7-8FB2-ADD7-18BF9DD8E2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23238"/>
            <a:ext cx="9144000" cy="754733"/>
          </a:xfrm>
        </p:spPr>
        <p:txBody>
          <a:bodyPr>
            <a:noAutofit/>
          </a:bodyPr>
          <a:lstStyle/>
          <a:p>
            <a:r>
              <a:rPr lang="en-US"/>
              <a:t>Install &amp; Configure DHCP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8D7F9D-D819-9989-3870-110A84588E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2579" y="2924175"/>
            <a:ext cx="3990400" cy="3293935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B7819B4-F471-ED1B-9CF6-B04F653FAD67}"/>
              </a:ext>
            </a:extLst>
          </p:cNvPr>
          <p:cNvCxnSpPr>
            <a:cxnSpLocks/>
          </p:cNvCxnSpPr>
          <p:nvPr/>
        </p:nvCxnSpPr>
        <p:spPr>
          <a:xfrm flipH="1">
            <a:off x="4000498" y="4571142"/>
            <a:ext cx="657225" cy="2857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A25EC85-E688-AA5D-224F-2B0DF147ECD2}"/>
              </a:ext>
            </a:extLst>
          </p:cNvPr>
          <p:cNvCxnSpPr>
            <a:cxnSpLocks/>
          </p:cNvCxnSpPr>
          <p:nvPr/>
        </p:nvCxnSpPr>
        <p:spPr>
          <a:xfrm flipH="1">
            <a:off x="6486523" y="5676729"/>
            <a:ext cx="657225" cy="2857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AB7FE48C-BC90-BF24-02EA-C8F3E1D30D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2979" y="2924174"/>
            <a:ext cx="4031730" cy="3293935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89FC56B-EE5E-4E54-9B8D-2BC53BD47DBD}"/>
              </a:ext>
            </a:extLst>
          </p:cNvPr>
          <p:cNvCxnSpPr>
            <a:cxnSpLocks/>
          </p:cNvCxnSpPr>
          <p:nvPr/>
        </p:nvCxnSpPr>
        <p:spPr>
          <a:xfrm flipH="1">
            <a:off x="10601323" y="5713114"/>
            <a:ext cx="657225" cy="2857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3439B88-4734-8545-9E68-ABC0BC3FD217}"/>
              </a:ext>
            </a:extLst>
          </p:cNvPr>
          <p:cNvCxnSpPr>
            <a:cxnSpLocks/>
          </p:cNvCxnSpPr>
          <p:nvPr/>
        </p:nvCxnSpPr>
        <p:spPr>
          <a:xfrm flipH="1">
            <a:off x="9500501" y="4407331"/>
            <a:ext cx="657225" cy="2857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331147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9E64A5-551C-356B-257B-AF56208911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553A9-2C2C-38F1-1528-FF2E0EF5DE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23238"/>
            <a:ext cx="9144000" cy="754733"/>
          </a:xfrm>
        </p:spPr>
        <p:txBody>
          <a:bodyPr>
            <a:noAutofit/>
          </a:bodyPr>
          <a:lstStyle/>
          <a:p>
            <a:r>
              <a:rPr lang="en-US"/>
              <a:t>Install &amp; Configure DHCP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5419D92-00CE-332F-DC16-75FB96D679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2359" y="2295525"/>
            <a:ext cx="4004107" cy="3261548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3E0FA62-2675-7D17-7640-5B3E6324DD0E}"/>
              </a:ext>
            </a:extLst>
          </p:cNvPr>
          <p:cNvCxnSpPr>
            <a:cxnSpLocks/>
          </p:cNvCxnSpPr>
          <p:nvPr/>
        </p:nvCxnSpPr>
        <p:spPr>
          <a:xfrm flipH="1">
            <a:off x="5848348" y="3143250"/>
            <a:ext cx="657225" cy="2857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266A78B2-802C-57B5-BE2A-17DE4F7A71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6466" y="2295525"/>
            <a:ext cx="3945918" cy="3261548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AAD4B0D-62E0-2EF1-0BCE-DCDDC742390A}"/>
              </a:ext>
            </a:extLst>
          </p:cNvPr>
          <p:cNvCxnSpPr>
            <a:cxnSpLocks/>
          </p:cNvCxnSpPr>
          <p:nvPr/>
        </p:nvCxnSpPr>
        <p:spPr>
          <a:xfrm flipH="1">
            <a:off x="9180940" y="3162300"/>
            <a:ext cx="657225" cy="2857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B28EF75-D183-5FAC-A56E-47C23DAD4917}"/>
              </a:ext>
            </a:extLst>
          </p:cNvPr>
          <p:cNvCxnSpPr>
            <a:cxnSpLocks/>
          </p:cNvCxnSpPr>
          <p:nvPr/>
        </p:nvCxnSpPr>
        <p:spPr>
          <a:xfrm flipH="1">
            <a:off x="9696448" y="3945349"/>
            <a:ext cx="657225" cy="2857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7AA7B28-D96A-8EB7-5B59-CF96325C4561}"/>
              </a:ext>
            </a:extLst>
          </p:cNvPr>
          <p:cNvCxnSpPr>
            <a:cxnSpLocks/>
          </p:cNvCxnSpPr>
          <p:nvPr/>
        </p:nvCxnSpPr>
        <p:spPr>
          <a:xfrm flipH="1">
            <a:off x="11077573" y="5010150"/>
            <a:ext cx="657225" cy="2857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4913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589CD-4B8E-10EC-67FE-BBA8AA24F2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23238"/>
            <a:ext cx="9144000" cy="754733"/>
          </a:xfrm>
        </p:spPr>
        <p:txBody>
          <a:bodyPr>
            <a:noAutofit/>
          </a:bodyPr>
          <a:lstStyle/>
          <a:p>
            <a:br>
              <a:rPr lang="en-US" b="1" i="0" dirty="0">
                <a:solidFill>
                  <a:srgbClr val="24292E"/>
                </a:solidFill>
                <a:effectLst/>
                <a:latin typeface="-apple-system"/>
              </a:rPr>
            </a:br>
            <a:br>
              <a:rPr lang="en-US" b="1" i="0" dirty="0">
                <a:solidFill>
                  <a:srgbClr val="24292E"/>
                </a:solidFill>
                <a:effectLst/>
                <a:latin typeface="-apple-system"/>
              </a:rPr>
            </a:br>
            <a:br>
              <a:rPr lang="en-US" b="1" i="0" dirty="0">
                <a:solidFill>
                  <a:srgbClr val="24292E"/>
                </a:solidFill>
                <a:effectLst/>
                <a:latin typeface="-apple-system"/>
              </a:rPr>
            </a:br>
            <a:br>
              <a:rPr lang="en-US" b="1" i="0" dirty="0">
                <a:solidFill>
                  <a:srgbClr val="24292E"/>
                </a:solidFill>
                <a:effectLst/>
                <a:latin typeface="-apple-system"/>
              </a:rPr>
            </a:br>
            <a:br>
              <a:rPr lang="en-US" b="1" i="0" dirty="0">
                <a:solidFill>
                  <a:srgbClr val="24292E"/>
                </a:solidFill>
                <a:effectLst/>
                <a:latin typeface="-apple-system"/>
              </a:rPr>
            </a:br>
            <a:br>
              <a:rPr lang="en-US" b="1" i="0" dirty="0">
                <a:solidFill>
                  <a:srgbClr val="24292E"/>
                </a:solidFill>
                <a:effectLst/>
                <a:latin typeface="-apple-system"/>
              </a:rPr>
            </a:br>
            <a:br>
              <a:rPr lang="en-US" b="1" i="0" dirty="0">
                <a:solidFill>
                  <a:srgbClr val="24292E"/>
                </a:solidFill>
                <a:effectLst/>
                <a:latin typeface="-apple-system"/>
              </a:rPr>
            </a:br>
            <a:br>
              <a:rPr lang="en-US" b="1" i="0" dirty="0">
                <a:solidFill>
                  <a:srgbClr val="24292E"/>
                </a:solidFill>
                <a:effectLst/>
                <a:latin typeface="-apple-system"/>
              </a:rPr>
            </a:br>
            <a:br>
              <a:rPr lang="en-US" b="1" i="0" dirty="0">
                <a:solidFill>
                  <a:srgbClr val="24292E"/>
                </a:solidFill>
                <a:effectLst/>
                <a:latin typeface="-apple-system"/>
              </a:rPr>
            </a:br>
            <a:br>
              <a:rPr lang="en-US" b="1" i="0" dirty="0">
                <a:solidFill>
                  <a:srgbClr val="24292E"/>
                </a:solidFill>
                <a:effectLst/>
                <a:latin typeface="-apple-system"/>
              </a:rPr>
            </a:br>
            <a:br>
              <a:rPr lang="en-US" b="1" i="0" dirty="0">
                <a:solidFill>
                  <a:srgbClr val="24292E"/>
                </a:solidFill>
                <a:effectLst/>
                <a:latin typeface="-apple-system"/>
              </a:rPr>
            </a:br>
            <a:br>
              <a:rPr lang="en-US" b="1" i="0" dirty="0">
                <a:solidFill>
                  <a:srgbClr val="24292E"/>
                </a:solidFill>
                <a:effectLst/>
                <a:latin typeface="-apple-system"/>
              </a:rPr>
            </a:br>
            <a:br>
              <a:rPr lang="en-US" b="1" i="0" dirty="0">
                <a:solidFill>
                  <a:srgbClr val="24292E"/>
                </a:solidFill>
                <a:effectLst/>
                <a:latin typeface="-apple-system"/>
              </a:rPr>
            </a:br>
            <a:br>
              <a:rPr lang="en-US" b="1" i="0" dirty="0">
                <a:solidFill>
                  <a:srgbClr val="24292E"/>
                </a:solidFill>
                <a:effectLst/>
                <a:latin typeface="-apple-system"/>
              </a:rPr>
            </a:br>
            <a:br>
              <a:rPr lang="en-US" b="1" i="0" dirty="0">
                <a:solidFill>
                  <a:srgbClr val="24292E"/>
                </a:solidFill>
                <a:effectLst/>
                <a:latin typeface="-apple-system"/>
              </a:rPr>
            </a:br>
            <a:br>
              <a:rPr lang="en-US" dirty="0"/>
            </a:b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E120DE-5802-BDC7-1909-4DE6D4914A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5221" y="971337"/>
            <a:ext cx="7361558" cy="4915326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5458324-1A74-0A39-C6A1-B445D3B0D7DC}"/>
              </a:ext>
            </a:extLst>
          </p:cNvPr>
          <p:cNvCxnSpPr/>
          <p:nvPr/>
        </p:nvCxnSpPr>
        <p:spPr>
          <a:xfrm flipH="1">
            <a:off x="7415213" y="5243513"/>
            <a:ext cx="628650" cy="2857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47060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5B3DF9-3057-C99D-E371-182447DB50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4D08FE-3C3B-805E-B013-1676EE03E8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23238"/>
            <a:ext cx="9144000" cy="754733"/>
          </a:xfrm>
        </p:spPr>
        <p:txBody>
          <a:bodyPr>
            <a:noAutofit/>
          </a:bodyPr>
          <a:lstStyle/>
          <a:p>
            <a:r>
              <a:rPr lang="en-US"/>
              <a:t>Install &amp; Configure DHCP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6C3058-2281-0D7C-3CAC-03B30414D5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7316" y="1973326"/>
            <a:ext cx="3845161" cy="3131994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F9FCBAB-120B-E2D7-D625-09D4B113C5C5}"/>
              </a:ext>
            </a:extLst>
          </p:cNvPr>
          <p:cNvCxnSpPr>
            <a:cxnSpLocks/>
          </p:cNvCxnSpPr>
          <p:nvPr/>
        </p:nvCxnSpPr>
        <p:spPr>
          <a:xfrm flipH="1">
            <a:off x="5953123" y="2943225"/>
            <a:ext cx="657225" cy="2857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F835AE8-D628-40D6-AB4E-7DF6674C53C4}"/>
              </a:ext>
            </a:extLst>
          </p:cNvPr>
          <p:cNvCxnSpPr>
            <a:cxnSpLocks/>
          </p:cNvCxnSpPr>
          <p:nvPr/>
        </p:nvCxnSpPr>
        <p:spPr>
          <a:xfrm flipH="1">
            <a:off x="7162800" y="3143249"/>
            <a:ext cx="657225" cy="2857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B5DBE30-258B-3585-4CD2-186400D7F4E3}"/>
              </a:ext>
            </a:extLst>
          </p:cNvPr>
          <p:cNvCxnSpPr>
            <a:cxnSpLocks/>
          </p:cNvCxnSpPr>
          <p:nvPr/>
        </p:nvCxnSpPr>
        <p:spPr>
          <a:xfrm flipH="1">
            <a:off x="7343773" y="4587370"/>
            <a:ext cx="657225" cy="2857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493F45CB-1889-92AB-E009-BACE5A8D60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0581" y="1960121"/>
            <a:ext cx="3514935" cy="3145199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AA49009-2404-9257-DA2D-5F4722B5F1D2}"/>
              </a:ext>
            </a:extLst>
          </p:cNvPr>
          <p:cNvCxnSpPr>
            <a:cxnSpLocks/>
          </p:cNvCxnSpPr>
          <p:nvPr/>
        </p:nvCxnSpPr>
        <p:spPr>
          <a:xfrm flipH="1">
            <a:off x="11188934" y="4587370"/>
            <a:ext cx="657225" cy="2857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6AC7B139-05E7-0A1C-14B6-15AB0E807C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1763" y="5600698"/>
            <a:ext cx="2575783" cy="1005927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BAA9DE4-E99D-4C9A-E7BD-6747D927DE79}"/>
              </a:ext>
            </a:extLst>
          </p:cNvPr>
          <p:cNvCxnSpPr>
            <a:cxnSpLocks/>
          </p:cNvCxnSpPr>
          <p:nvPr/>
        </p:nvCxnSpPr>
        <p:spPr>
          <a:xfrm flipH="1">
            <a:off x="10339387" y="5960786"/>
            <a:ext cx="657225" cy="2857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758399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F6991D-CB5F-92AB-93A8-D0367C1A65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7EDDF-D0F7-7461-957A-CC5539BA3C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23238"/>
            <a:ext cx="9144000" cy="754733"/>
          </a:xfrm>
        </p:spPr>
        <p:txBody>
          <a:bodyPr>
            <a:noAutofit/>
          </a:bodyPr>
          <a:lstStyle/>
          <a:p>
            <a:r>
              <a:rPr lang="en-US"/>
              <a:t>Install &amp; Configure DHCP</a:t>
            </a:r>
            <a:endParaRPr lang="en-US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A417224-F13C-6AEA-4780-EDFB923CA1B2}"/>
              </a:ext>
            </a:extLst>
          </p:cNvPr>
          <p:cNvCxnSpPr>
            <a:cxnSpLocks/>
          </p:cNvCxnSpPr>
          <p:nvPr/>
        </p:nvCxnSpPr>
        <p:spPr>
          <a:xfrm flipH="1">
            <a:off x="7505698" y="5429250"/>
            <a:ext cx="657225" cy="2857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433317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08F3DD-4F80-994E-A5C6-6E050F32AF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82F48-2C46-9465-1CF9-E1E95B54EB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23238"/>
            <a:ext cx="9144000" cy="754733"/>
          </a:xfrm>
        </p:spPr>
        <p:txBody>
          <a:bodyPr>
            <a:noAutofit/>
          </a:bodyPr>
          <a:lstStyle/>
          <a:p>
            <a:r>
              <a:rPr lang="en-US"/>
              <a:t>Install &amp; Configure DHCP</a:t>
            </a:r>
            <a:endParaRPr lang="en-US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FB99031-BE84-E11E-6695-9B0B9819EF02}"/>
              </a:ext>
            </a:extLst>
          </p:cNvPr>
          <p:cNvCxnSpPr>
            <a:cxnSpLocks/>
          </p:cNvCxnSpPr>
          <p:nvPr/>
        </p:nvCxnSpPr>
        <p:spPr>
          <a:xfrm flipH="1">
            <a:off x="7505698" y="5429250"/>
            <a:ext cx="657225" cy="2857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123298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345131-7FB5-5FF8-6C7A-F3DC63C39E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0050D1-E07F-D63B-4456-36741CCA6D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23238"/>
            <a:ext cx="9144000" cy="754733"/>
          </a:xfrm>
        </p:spPr>
        <p:txBody>
          <a:bodyPr>
            <a:noAutofit/>
          </a:bodyPr>
          <a:lstStyle/>
          <a:p>
            <a:r>
              <a:rPr lang="en-US"/>
              <a:t>Install &amp; Configure DHCP</a:t>
            </a:r>
            <a:endParaRPr lang="en-US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61D5A44-40A5-00B9-4F24-E6E7259271CA}"/>
              </a:ext>
            </a:extLst>
          </p:cNvPr>
          <p:cNvCxnSpPr>
            <a:cxnSpLocks/>
          </p:cNvCxnSpPr>
          <p:nvPr/>
        </p:nvCxnSpPr>
        <p:spPr>
          <a:xfrm flipH="1">
            <a:off x="7505698" y="5429250"/>
            <a:ext cx="657225" cy="2857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295693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839AD1-84D6-1DCD-7EA3-250EB3F9E4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39BCE4-4145-D302-6E62-332541B9D1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23238"/>
            <a:ext cx="9144000" cy="754733"/>
          </a:xfrm>
        </p:spPr>
        <p:txBody>
          <a:bodyPr>
            <a:noAutofit/>
          </a:bodyPr>
          <a:lstStyle/>
          <a:p>
            <a:r>
              <a:rPr lang="en-US"/>
              <a:t>Install &amp; Configure DHCP</a:t>
            </a:r>
            <a:endParaRPr lang="en-US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0134F92-B573-BE84-263E-2BF984D78B55}"/>
              </a:ext>
            </a:extLst>
          </p:cNvPr>
          <p:cNvCxnSpPr>
            <a:cxnSpLocks/>
          </p:cNvCxnSpPr>
          <p:nvPr/>
        </p:nvCxnSpPr>
        <p:spPr>
          <a:xfrm flipH="1">
            <a:off x="7505698" y="5429250"/>
            <a:ext cx="657225" cy="2857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24543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AC1AE3-3B45-E3A8-86C0-58A23ADF3E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AAFAC-8E25-5839-CD5E-BC835ECCEF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13540" y="189247"/>
            <a:ext cx="9144000" cy="754733"/>
          </a:xfrm>
        </p:spPr>
        <p:txBody>
          <a:bodyPr>
            <a:noAutofit/>
          </a:bodyPr>
          <a:lstStyle/>
          <a:p>
            <a:br>
              <a:rPr lang="en-US" b="1" i="0" dirty="0">
                <a:solidFill>
                  <a:srgbClr val="24292E"/>
                </a:solidFill>
                <a:effectLst/>
                <a:latin typeface="-apple-system"/>
              </a:rPr>
            </a:br>
            <a:br>
              <a:rPr lang="en-US" b="1" i="0" dirty="0">
                <a:solidFill>
                  <a:srgbClr val="24292E"/>
                </a:solidFill>
                <a:effectLst/>
                <a:latin typeface="-apple-system"/>
              </a:rPr>
            </a:br>
            <a:br>
              <a:rPr lang="en-US" b="1" i="0" dirty="0">
                <a:solidFill>
                  <a:srgbClr val="24292E"/>
                </a:solidFill>
                <a:effectLst/>
                <a:latin typeface="-apple-system"/>
              </a:rPr>
            </a:br>
            <a:br>
              <a:rPr lang="en-US" b="1" i="0" dirty="0">
                <a:solidFill>
                  <a:srgbClr val="24292E"/>
                </a:solidFill>
                <a:effectLst/>
                <a:latin typeface="-apple-system"/>
              </a:rPr>
            </a:br>
            <a:br>
              <a:rPr lang="en-US" b="1" i="0" dirty="0">
                <a:solidFill>
                  <a:srgbClr val="24292E"/>
                </a:solidFill>
                <a:effectLst/>
                <a:latin typeface="-apple-system"/>
              </a:rPr>
            </a:br>
            <a:br>
              <a:rPr lang="en-US" b="1" i="0" dirty="0">
                <a:solidFill>
                  <a:srgbClr val="24292E"/>
                </a:solidFill>
                <a:effectLst/>
                <a:latin typeface="-apple-system"/>
              </a:rPr>
            </a:br>
            <a:br>
              <a:rPr lang="en-US" b="1" i="0" dirty="0">
                <a:solidFill>
                  <a:srgbClr val="24292E"/>
                </a:solidFill>
                <a:effectLst/>
                <a:latin typeface="-apple-system"/>
              </a:rPr>
            </a:br>
            <a:br>
              <a:rPr lang="en-US" b="1" i="0" dirty="0">
                <a:solidFill>
                  <a:srgbClr val="24292E"/>
                </a:solidFill>
                <a:effectLst/>
                <a:latin typeface="-apple-system"/>
              </a:rPr>
            </a:br>
            <a:br>
              <a:rPr lang="en-US" b="1" i="0" dirty="0">
                <a:solidFill>
                  <a:srgbClr val="24292E"/>
                </a:solidFill>
                <a:effectLst/>
                <a:latin typeface="-apple-system"/>
              </a:rPr>
            </a:br>
            <a:br>
              <a:rPr lang="en-US" b="1" i="0" dirty="0">
                <a:solidFill>
                  <a:srgbClr val="24292E"/>
                </a:solidFill>
                <a:effectLst/>
                <a:latin typeface="-apple-system"/>
              </a:rPr>
            </a:br>
            <a:br>
              <a:rPr lang="en-US" b="1" i="0" dirty="0">
                <a:solidFill>
                  <a:srgbClr val="24292E"/>
                </a:solidFill>
                <a:effectLst/>
                <a:latin typeface="-apple-system"/>
              </a:rPr>
            </a:br>
            <a:br>
              <a:rPr lang="en-US" b="1" i="0" dirty="0">
                <a:solidFill>
                  <a:srgbClr val="24292E"/>
                </a:solidFill>
                <a:effectLst/>
                <a:latin typeface="-apple-system"/>
              </a:rPr>
            </a:br>
            <a:br>
              <a:rPr lang="en-US" b="1" i="0" dirty="0">
                <a:solidFill>
                  <a:srgbClr val="24292E"/>
                </a:solidFill>
                <a:effectLst/>
                <a:latin typeface="-apple-system"/>
              </a:rPr>
            </a:br>
            <a:br>
              <a:rPr lang="en-US" b="1" i="0" dirty="0">
                <a:solidFill>
                  <a:srgbClr val="24292E"/>
                </a:solidFill>
                <a:effectLst/>
                <a:latin typeface="-apple-system"/>
              </a:rPr>
            </a:br>
            <a:br>
              <a:rPr lang="en-US" b="1" i="0" dirty="0">
                <a:solidFill>
                  <a:srgbClr val="24292E"/>
                </a:solidFill>
                <a:effectLst/>
                <a:latin typeface="-apple-system"/>
              </a:rPr>
            </a:br>
            <a:br>
              <a:rPr lang="en-US" dirty="0"/>
            </a:br>
            <a:r>
              <a:rPr lang="en-US" sz="4800" dirty="0"/>
              <a:t>Active Directory Installation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73906F-E82E-4F2A-0E9B-B81536BF9E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2494" y="1443479"/>
            <a:ext cx="2758611" cy="3308941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68A479A-ADFB-A9AA-DE06-BD0C2DFEF3F8}"/>
              </a:ext>
            </a:extLst>
          </p:cNvPr>
          <p:cNvCxnSpPr>
            <a:cxnSpLocks/>
          </p:cNvCxnSpPr>
          <p:nvPr/>
        </p:nvCxnSpPr>
        <p:spPr>
          <a:xfrm flipH="1">
            <a:off x="6791325" y="1855639"/>
            <a:ext cx="657225" cy="2857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177377C2-C429-07F3-818D-F8CC28500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5588" y="1443479"/>
            <a:ext cx="2956816" cy="334547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709C605-0C03-AE62-F0B2-5162324BC609}"/>
              </a:ext>
            </a:extLst>
          </p:cNvPr>
          <p:cNvCxnSpPr>
            <a:cxnSpLocks/>
          </p:cNvCxnSpPr>
          <p:nvPr/>
        </p:nvCxnSpPr>
        <p:spPr>
          <a:xfrm flipH="1">
            <a:off x="5781675" y="2705325"/>
            <a:ext cx="657225" cy="2857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B3C2465-77D0-2189-FE84-7CB167116801}"/>
              </a:ext>
            </a:extLst>
          </p:cNvPr>
          <p:cNvCxnSpPr>
            <a:cxnSpLocks/>
          </p:cNvCxnSpPr>
          <p:nvPr/>
        </p:nvCxnSpPr>
        <p:spPr>
          <a:xfrm flipH="1">
            <a:off x="10288105" y="3510560"/>
            <a:ext cx="657225" cy="2857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E54B7EE-2F0C-6B10-319C-9A0494940FC3}"/>
              </a:ext>
            </a:extLst>
          </p:cNvPr>
          <p:cNvSpPr txBox="1"/>
          <p:nvPr/>
        </p:nvSpPr>
        <p:spPr>
          <a:xfrm>
            <a:off x="1913540" y="1332574"/>
            <a:ext cx="239188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Under “Roles”</a:t>
            </a:r>
          </a:p>
          <a:p>
            <a:r>
              <a:rPr lang="en-US" dirty="0"/>
              <a:t>Select the “Active Directory Domain Services” and the “DNS Server” options.</a:t>
            </a:r>
          </a:p>
          <a:p>
            <a:endParaRPr lang="en-US" dirty="0"/>
          </a:p>
          <a:p>
            <a:r>
              <a:rPr lang="en-US" dirty="0"/>
              <a:t>Under “Features” make sure that “Group Policy Manager” is selected.</a:t>
            </a:r>
          </a:p>
          <a:p>
            <a:endParaRPr lang="en-US" dirty="0"/>
          </a:p>
          <a:p>
            <a:r>
              <a:rPr lang="en-US" dirty="0"/>
              <a:t>Click Next and then click Next on the following two pages.</a:t>
            </a:r>
          </a:p>
        </p:txBody>
      </p:sp>
    </p:spTree>
    <p:extLst>
      <p:ext uri="{BB962C8B-B14F-4D97-AF65-F5344CB8AC3E}">
        <p14:creationId xmlns:p14="http://schemas.microsoft.com/office/powerpoint/2010/main" val="7189547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589CD-4B8E-10EC-67FE-BBA8AA24F2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774913"/>
            <a:ext cx="9144000" cy="754733"/>
          </a:xfrm>
        </p:spPr>
        <p:txBody>
          <a:bodyPr>
            <a:noAutofit/>
          </a:bodyPr>
          <a:lstStyle/>
          <a:p>
            <a:r>
              <a:rPr kumimoji="0" lang="en-US" sz="4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Active Directory Installation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773F56-9B84-2E06-34D2-D6FE25832E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8266" y="2773450"/>
            <a:ext cx="3939025" cy="2798675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F7DA211-DAD8-BD7E-4272-029A34E38E4D}"/>
              </a:ext>
            </a:extLst>
          </p:cNvPr>
          <p:cNvCxnSpPr>
            <a:cxnSpLocks/>
          </p:cNvCxnSpPr>
          <p:nvPr/>
        </p:nvCxnSpPr>
        <p:spPr>
          <a:xfrm flipH="1">
            <a:off x="7230539" y="5132601"/>
            <a:ext cx="657225" cy="2857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AAD0256F-33FD-8576-BD53-9A30C9B85F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7564" y="2823478"/>
            <a:ext cx="3919746" cy="27986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FA602F-0086-D517-7AC7-C345E713BBE6}"/>
              </a:ext>
            </a:extLst>
          </p:cNvPr>
          <p:cNvSpPr txBox="1"/>
          <p:nvPr/>
        </p:nvSpPr>
        <p:spPr>
          <a:xfrm>
            <a:off x="2014538" y="2500313"/>
            <a:ext cx="145732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Click “Install”</a:t>
            </a:r>
          </a:p>
          <a:p>
            <a:endParaRPr lang="en-US" dirty="0"/>
          </a:p>
          <a:p>
            <a:r>
              <a:rPr lang="en-US" dirty="0"/>
              <a:t>Click “Close”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459ECEA-C425-5903-40FE-69EBC9BC49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93534" y="5200237"/>
            <a:ext cx="743776" cy="371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0928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0E8A28-DD6B-8B7F-14D6-CB7301C09A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204B2-4510-979C-0504-91EA6CE375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774913"/>
            <a:ext cx="9144000" cy="754733"/>
          </a:xfrm>
        </p:spPr>
        <p:txBody>
          <a:bodyPr>
            <a:noAutofit/>
          </a:bodyPr>
          <a:lstStyle/>
          <a:p>
            <a:r>
              <a:rPr kumimoji="0" lang="en-US" sz="4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Active Directory Installation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4A75C0-B73B-DA14-BFF8-7750ECAF02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1121" y="1824851"/>
            <a:ext cx="3596952" cy="3208298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6F01F0A-85EF-69ED-9F41-5BAC5E96C3D1}"/>
              </a:ext>
            </a:extLst>
          </p:cNvPr>
          <p:cNvCxnSpPr>
            <a:cxnSpLocks/>
          </p:cNvCxnSpPr>
          <p:nvPr/>
        </p:nvCxnSpPr>
        <p:spPr>
          <a:xfrm flipH="1">
            <a:off x="6662736" y="2979013"/>
            <a:ext cx="657225" cy="2857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327806E2-7114-DD44-4355-5882B6A782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9816" y="2270267"/>
            <a:ext cx="4359018" cy="198899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356166D-BEFB-FD82-0250-E1DB2E42C42F}"/>
              </a:ext>
            </a:extLst>
          </p:cNvPr>
          <p:cNvSpPr txBox="1"/>
          <p:nvPr/>
        </p:nvSpPr>
        <p:spPr>
          <a:xfrm>
            <a:off x="1757363" y="1824851"/>
            <a:ext cx="2103757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Click on the exclamation flag and then select “Promote this server to domain controller”.</a:t>
            </a:r>
          </a:p>
          <a:p>
            <a:endParaRPr lang="en-US" dirty="0"/>
          </a:p>
          <a:p>
            <a:r>
              <a:rPr lang="en-US" dirty="0"/>
              <a:t>When the Active Directory Domain Services Configuration Wizard opens, Select “Add a new forest”. </a:t>
            </a:r>
          </a:p>
          <a:p>
            <a:endParaRPr lang="en-US" dirty="0"/>
          </a:p>
          <a:p>
            <a:r>
              <a:rPr lang="en-US" dirty="0"/>
              <a:t>Enter your Domain name and click ”Next”.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2B09BF2-5497-6D9B-98E6-5576C925CDC3}"/>
              </a:ext>
            </a:extLst>
          </p:cNvPr>
          <p:cNvCxnSpPr>
            <a:cxnSpLocks/>
          </p:cNvCxnSpPr>
          <p:nvPr/>
        </p:nvCxnSpPr>
        <p:spPr>
          <a:xfrm flipH="1">
            <a:off x="8815386" y="2836138"/>
            <a:ext cx="657225" cy="2857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FA91BA1-20A9-E5F1-12C6-582C9DC712BF}"/>
              </a:ext>
            </a:extLst>
          </p:cNvPr>
          <p:cNvCxnSpPr>
            <a:cxnSpLocks/>
          </p:cNvCxnSpPr>
          <p:nvPr/>
        </p:nvCxnSpPr>
        <p:spPr>
          <a:xfrm flipH="1">
            <a:off x="10825161" y="3286125"/>
            <a:ext cx="657225" cy="2857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1533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5B7941-AA93-B2EA-9072-5A29DBBE10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77EA8D6-6287-6C07-987E-9D221AFC22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2693" y="2121582"/>
            <a:ext cx="3910230" cy="26481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D5B7896-66E0-1270-85B8-DDFB660317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774913"/>
            <a:ext cx="9144000" cy="754733"/>
          </a:xfrm>
        </p:spPr>
        <p:txBody>
          <a:bodyPr>
            <a:noAutofit/>
          </a:bodyPr>
          <a:lstStyle/>
          <a:p>
            <a:r>
              <a:rPr kumimoji="0" lang="en-US" sz="4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Active Directory Installation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58AFB7-D626-7D62-BA4D-ACB0D7A5C2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3147" y="2119249"/>
            <a:ext cx="4039546" cy="2619501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04B9F54-1A8B-FEE7-8570-DDD6EF79E450}"/>
              </a:ext>
            </a:extLst>
          </p:cNvPr>
          <p:cNvCxnSpPr>
            <a:cxnSpLocks/>
          </p:cNvCxnSpPr>
          <p:nvPr/>
        </p:nvCxnSpPr>
        <p:spPr>
          <a:xfrm flipH="1">
            <a:off x="7225801" y="3823140"/>
            <a:ext cx="657225" cy="2857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D8ADF99-1CB1-EC74-AF80-85CC518F9F30}"/>
              </a:ext>
            </a:extLst>
          </p:cNvPr>
          <p:cNvCxnSpPr>
            <a:cxnSpLocks/>
          </p:cNvCxnSpPr>
          <p:nvPr/>
        </p:nvCxnSpPr>
        <p:spPr>
          <a:xfrm flipH="1">
            <a:off x="10668000" y="4300005"/>
            <a:ext cx="657225" cy="2857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72A016F-B6E9-219C-4438-E87523F52766}"/>
              </a:ext>
            </a:extLst>
          </p:cNvPr>
          <p:cNvSpPr txBox="1"/>
          <p:nvPr/>
        </p:nvSpPr>
        <p:spPr>
          <a:xfrm>
            <a:off x="1828800" y="2119249"/>
            <a:ext cx="154664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Enter a DSRM Password </a:t>
            </a:r>
          </a:p>
          <a:p>
            <a:endParaRPr lang="en-US" dirty="0"/>
          </a:p>
          <a:p>
            <a:r>
              <a:rPr lang="en-US" dirty="0"/>
              <a:t>Click ”Next”</a:t>
            </a:r>
          </a:p>
          <a:p>
            <a:endParaRPr lang="en-US" dirty="0"/>
          </a:p>
          <a:p>
            <a:r>
              <a:rPr lang="en-US" dirty="0"/>
              <a:t>On the DNS Options page click “Next”</a:t>
            </a:r>
          </a:p>
        </p:txBody>
      </p:sp>
    </p:spTree>
    <p:extLst>
      <p:ext uri="{BB962C8B-B14F-4D97-AF65-F5344CB8AC3E}">
        <p14:creationId xmlns:p14="http://schemas.microsoft.com/office/powerpoint/2010/main" val="28434837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0DC321-C261-D6D5-BBF0-D4AA255E62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1A3A02-8582-2614-234F-72EABB53FA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774913"/>
            <a:ext cx="9144000" cy="754733"/>
          </a:xfrm>
        </p:spPr>
        <p:txBody>
          <a:bodyPr>
            <a:noAutofit/>
          </a:bodyPr>
          <a:lstStyle/>
          <a:p>
            <a:r>
              <a:rPr kumimoji="0" lang="en-US" sz="4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Active Directory Installation</a:t>
            </a:r>
            <a:endParaRPr lang="en-US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6B72EDD-7DBF-346B-354E-11F36AE7AE07}"/>
              </a:ext>
            </a:extLst>
          </p:cNvPr>
          <p:cNvCxnSpPr>
            <a:cxnSpLocks/>
          </p:cNvCxnSpPr>
          <p:nvPr/>
        </p:nvCxnSpPr>
        <p:spPr>
          <a:xfrm flipH="1">
            <a:off x="10948986" y="637488"/>
            <a:ext cx="657225" cy="2857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5426655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4374</TotalTime>
  <Words>552</Words>
  <Application>Microsoft Office PowerPoint</Application>
  <PresentationFormat>Widescreen</PresentationFormat>
  <Paragraphs>75</Paragraphs>
  <Slides>44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9" baseType="lpstr">
      <vt:lpstr>-apple-system</vt:lpstr>
      <vt:lpstr>Arial</vt:lpstr>
      <vt:lpstr>Century Gothic</vt:lpstr>
      <vt:lpstr>Wingdings 3</vt:lpstr>
      <vt:lpstr>Wisp</vt:lpstr>
      <vt:lpstr>        Task: Above-and-Beyond 3  </vt:lpstr>
      <vt:lpstr>        Task: Above-and-Beyond 3  </vt:lpstr>
      <vt:lpstr>              Active Directory Installation  </vt:lpstr>
      <vt:lpstr>                </vt:lpstr>
      <vt:lpstr>                Active Directory Installation</vt:lpstr>
      <vt:lpstr>Active Directory Installation</vt:lpstr>
      <vt:lpstr>Active Directory Installation</vt:lpstr>
      <vt:lpstr>Active Directory Installation</vt:lpstr>
      <vt:lpstr>Active Directory Installation</vt:lpstr>
      <vt:lpstr>Active Directory Installation</vt:lpstr>
      <vt:lpstr>Active Directory Installation</vt:lpstr>
      <vt:lpstr>Install Cockpit</vt:lpstr>
      <vt:lpstr>Install Cockpit</vt:lpstr>
      <vt:lpstr>Install Cockpit</vt:lpstr>
      <vt:lpstr>Install Cockpit</vt:lpstr>
      <vt:lpstr>Install Cockpit</vt:lpstr>
      <vt:lpstr>Install Cockpit</vt:lpstr>
      <vt:lpstr>Active Directory Installation</vt:lpstr>
      <vt:lpstr>                </vt:lpstr>
      <vt:lpstr>                </vt:lpstr>
      <vt:lpstr>                </vt:lpstr>
      <vt:lpstr>                </vt:lpstr>
      <vt:lpstr>                </vt:lpstr>
      <vt:lpstr>                </vt:lpstr>
      <vt:lpstr>              Deploy an authoritative DNS server that resolves “localdomain” hostnames  </vt:lpstr>
      <vt:lpstr>                </vt:lpstr>
      <vt:lpstr>                </vt:lpstr>
      <vt:lpstr>Install &amp; Configure DHCP</vt:lpstr>
      <vt:lpstr>Install &amp; Configure DHCP</vt:lpstr>
      <vt:lpstr>Install &amp; Configure DHCP</vt:lpstr>
      <vt:lpstr>Install &amp; Configure DHCP</vt:lpstr>
      <vt:lpstr>Install &amp; Configure DHCP</vt:lpstr>
      <vt:lpstr>Install &amp; Configure DHCP</vt:lpstr>
      <vt:lpstr>Install &amp; Configure DHCP</vt:lpstr>
      <vt:lpstr>                Install &amp; Configure DHCP</vt:lpstr>
      <vt:lpstr>Install &amp; Configure DHCP</vt:lpstr>
      <vt:lpstr>Install &amp; Configure DHCP</vt:lpstr>
      <vt:lpstr>Install &amp; Configure DHCP</vt:lpstr>
      <vt:lpstr>Install &amp; Configure DHCP</vt:lpstr>
      <vt:lpstr>Install &amp; Configure DHCP</vt:lpstr>
      <vt:lpstr>Install &amp; Configure DHCP</vt:lpstr>
      <vt:lpstr>Install &amp; Configure DHCP</vt:lpstr>
      <vt:lpstr>Install &amp; Configure DHCP</vt:lpstr>
      <vt:lpstr>Install &amp; Configure DHCP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Task: Above-and-Beyond 3</dc:title>
  <dc:creator>Christopher</dc:creator>
  <cp:lastModifiedBy>Ditto, Christopher</cp:lastModifiedBy>
  <cp:revision>4</cp:revision>
  <dcterms:created xsi:type="dcterms:W3CDTF">2024-02-12T18:52:33Z</dcterms:created>
  <dcterms:modified xsi:type="dcterms:W3CDTF">2024-02-17T02:47:20Z</dcterms:modified>
</cp:coreProperties>
</file>